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8" r:id="rId4"/>
    <p:sldMasterId id="2147483943" r:id="rId5"/>
  </p:sldMasterIdLst>
  <p:notesMasterIdLst>
    <p:notesMasterId r:id="rId27"/>
  </p:notesMasterIdLst>
  <p:handoutMasterIdLst>
    <p:handoutMasterId r:id="rId28"/>
  </p:handoutMasterIdLst>
  <p:sldIdLst>
    <p:sldId id="277" r:id="rId6"/>
    <p:sldId id="298" r:id="rId7"/>
    <p:sldId id="281" r:id="rId8"/>
    <p:sldId id="302" r:id="rId9"/>
    <p:sldId id="262" r:id="rId10"/>
    <p:sldId id="299" r:id="rId11"/>
    <p:sldId id="304" r:id="rId12"/>
    <p:sldId id="308" r:id="rId13"/>
    <p:sldId id="312" r:id="rId14"/>
    <p:sldId id="313" r:id="rId15"/>
    <p:sldId id="316" r:id="rId16"/>
    <p:sldId id="314" r:id="rId17"/>
    <p:sldId id="300" r:id="rId18"/>
    <p:sldId id="309" r:id="rId19"/>
    <p:sldId id="310" r:id="rId20"/>
    <p:sldId id="311" r:id="rId21"/>
    <p:sldId id="301" r:id="rId22"/>
    <p:sldId id="315" r:id="rId23"/>
    <p:sldId id="306" r:id="rId24"/>
    <p:sldId id="305" r:id="rId25"/>
    <p:sldId id="307" r:id="rId26"/>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89" userDrawn="1">
          <p15:clr>
            <a:srgbClr val="A4A3A4"/>
          </p15:clr>
        </p15:guide>
        <p15:guide id="2" orient="horz" pos="2608" userDrawn="1">
          <p15:clr>
            <a:srgbClr val="A4A3A4"/>
          </p15:clr>
        </p15:guide>
        <p15:guide id="3" orient="horz" pos="3024" userDrawn="1">
          <p15:clr>
            <a:srgbClr val="A4A3A4"/>
          </p15:clr>
        </p15:guide>
        <p15:guide id="4" orient="horz" pos="1637" userDrawn="1">
          <p15:clr>
            <a:srgbClr val="A4A3A4"/>
          </p15:clr>
        </p15:guide>
        <p15:guide id="5" orient="horz" pos="215" userDrawn="1">
          <p15:clr>
            <a:srgbClr val="A4A3A4"/>
          </p15:clr>
        </p15:guide>
        <p15:guide id="6" orient="horz" pos="1103" userDrawn="1">
          <p15:clr>
            <a:srgbClr val="A4A3A4"/>
          </p15:clr>
        </p15:guide>
        <p15:guide id="7" orient="horz" pos="401" userDrawn="1">
          <p15:clr>
            <a:srgbClr val="A4A3A4"/>
          </p15:clr>
        </p15:guide>
        <p15:guide id="8" orient="horz" pos="2954" userDrawn="1">
          <p15:clr>
            <a:srgbClr val="A4A3A4"/>
          </p15:clr>
        </p15:guide>
        <p15:guide id="9" orient="horz" pos="173" userDrawn="1">
          <p15:clr>
            <a:srgbClr val="A4A3A4"/>
          </p15:clr>
        </p15:guide>
        <p15:guide id="10" pos="175" userDrawn="1">
          <p15:clr>
            <a:srgbClr val="A4A3A4"/>
          </p15:clr>
        </p15:guide>
        <p15:guide id="11" pos="5590" userDrawn="1">
          <p15:clr>
            <a:srgbClr val="A4A3A4"/>
          </p15:clr>
        </p15:guide>
        <p15:guide id="12" pos="2880" userDrawn="1">
          <p15:clr>
            <a:srgbClr val="A4A3A4"/>
          </p15:clr>
        </p15:guide>
        <p15:guide id="13" pos="776" userDrawn="1">
          <p15:clr>
            <a:srgbClr val="A4A3A4"/>
          </p15:clr>
        </p15:guide>
        <p15:guide id="14" pos="1411" userDrawn="1">
          <p15:clr>
            <a:srgbClr val="A4A3A4"/>
          </p15:clr>
        </p15:guide>
        <p15:guide id="15" pos="5287" userDrawn="1">
          <p15:clr>
            <a:srgbClr val="A4A3A4"/>
          </p15:clr>
        </p15:guide>
        <p15:guide id="16" pos="346" userDrawn="1">
          <p15:clr>
            <a:srgbClr val="A4A3A4"/>
          </p15:clr>
        </p15:guide>
        <p15:guide id="17" pos="4090" userDrawn="1">
          <p15:clr>
            <a:srgbClr val="A4A3A4"/>
          </p15:clr>
        </p15:guide>
      </p15:sldGuideLst>
    </p:ext>
    <p:ext uri="{2D200454-40CA-4A62-9FC3-DE9A4176ACB9}">
      <p15:notesGuideLst xmlns:p15="http://schemas.microsoft.com/office/powerpoint/2012/main">
        <p15:guide id="1" orient="horz" pos="2592" userDrawn="1">
          <p15:clr>
            <a:srgbClr val="A4A3A4"/>
          </p15:clr>
        </p15:guide>
        <p15:guide id="2" orient="horz" pos="5542" userDrawn="1">
          <p15:clr>
            <a:srgbClr val="A4A3A4"/>
          </p15:clr>
        </p15:guide>
        <p15:guide id="3" orient="horz" pos="5777" userDrawn="1">
          <p15:clr>
            <a:srgbClr val="A4A3A4"/>
          </p15:clr>
        </p15:guide>
        <p15:guide id="4" pos="286" userDrawn="1">
          <p15:clr>
            <a:srgbClr val="A4A3A4"/>
          </p15:clr>
        </p15:guide>
        <p15:guide id="5" pos="403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2D0"/>
    <a:srgbClr val="052049"/>
    <a:srgbClr val="90BD31"/>
    <a:srgbClr val="18A3AC"/>
    <a:srgbClr val="178CCB"/>
    <a:srgbClr val="000000"/>
    <a:srgbClr val="EC1848"/>
    <a:srgbClr val="F48024"/>
    <a:srgbClr val="E8E7DE"/>
    <a:srgbClr val="F5F0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86" autoAdjust="0"/>
    <p:restoredTop sz="86453" autoAdjust="0"/>
  </p:normalViewPr>
  <p:slideViewPr>
    <p:cSldViewPr snapToGrid="0" showGuides="1">
      <p:cViewPr>
        <p:scale>
          <a:sx n="101" d="100"/>
          <a:sy n="101" d="100"/>
        </p:scale>
        <p:origin x="728" y="856"/>
      </p:cViewPr>
      <p:guideLst>
        <p:guide orient="horz" pos="789"/>
        <p:guide orient="horz" pos="2608"/>
        <p:guide orient="horz" pos="3024"/>
        <p:guide orient="horz" pos="1637"/>
        <p:guide orient="horz" pos="215"/>
        <p:guide orient="horz" pos="1103"/>
        <p:guide orient="horz" pos="401"/>
        <p:guide orient="horz" pos="2954"/>
        <p:guide orient="horz" pos="173"/>
        <p:guide pos="175"/>
        <p:guide pos="5590"/>
        <p:guide pos="2880"/>
        <p:guide pos="776"/>
        <p:guide pos="1411"/>
        <p:guide pos="5287"/>
        <p:guide pos="346"/>
        <p:guide pos="4090"/>
      </p:guideLst>
    </p:cSldViewPr>
  </p:slideViewPr>
  <p:outlineViewPr>
    <p:cViewPr>
      <p:scale>
        <a:sx n="33" d="100"/>
        <a:sy n="33" d="100"/>
      </p:scale>
      <p:origin x="0" y="0"/>
    </p:cViewPr>
  </p:outlineViewPr>
  <p:notesTextViewPr>
    <p:cViewPr>
      <p:scale>
        <a:sx n="3" d="2"/>
        <a:sy n="3" d="2"/>
      </p:scale>
      <p:origin x="0" y="0"/>
    </p:cViewPr>
  </p:notesTextViewPr>
  <p:sorterViewPr>
    <p:cViewPr>
      <p:scale>
        <a:sx n="71" d="100"/>
        <a:sy n="71" d="100"/>
      </p:scale>
      <p:origin x="0" y="0"/>
    </p:cViewPr>
  </p:sorterViewPr>
  <p:notesViewPr>
    <p:cSldViewPr snapToGrid="0">
      <p:cViewPr>
        <p:scale>
          <a:sx n="108" d="100"/>
          <a:sy n="108" d="100"/>
        </p:scale>
        <p:origin x="2576" y="-240"/>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pPr algn="r"/>
            <a:fld id="{111E5896-917A-4035-A860-408E1EC3CD51}" type="slidenum">
              <a:rPr lang="en-US">
                <a:solidFill>
                  <a:srgbClr val="052049"/>
                </a:solidFill>
                <a:latin typeface="Arial" panose="020B0604020202020204" pitchFamily="34" charset="0"/>
                <a:cs typeface="Arial" panose="020B0604020202020204" pitchFamily="34" charset="0"/>
              </a:rPr>
              <a:pPr algn="r"/>
              <a:t>‹#›</a:t>
            </a:fld>
            <a:endParaRPr lang="en-US" dirty="0">
              <a:solidFill>
                <a:srgbClr val="052049"/>
              </a:solidFill>
              <a:latin typeface="Arial" panose="020B0604020202020204" pitchFamily="34" charset="0"/>
              <a:cs typeface="Arial" panose="020B0604020202020204"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2"/>
          </p:nvPr>
        </p:nvSpPr>
        <p:spPr>
          <a:xfrm>
            <a:off x="636536" y="8821324"/>
            <a:ext cx="2971800" cy="131586"/>
          </a:xfrm>
          <a:prstGeom prst="rect">
            <a:avLst/>
          </a:prstGeom>
        </p:spPr>
        <p:txBody>
          <a:bodyPr vert="horz" lIns="91440" tIns="45720" rIns="91440" bIns="45720" rtlCol="0" anchor="t"/>
          <a:lstStyle>
            <a:lvl1pPr algn="l">
              <a:defRPr sz="1200"/>
            </a:lvl1pPr>
          </a:lstStyle>
          <a:p>
            <a:r>
              <a:rPr lang="en-US" sz="800" dirty="0">
                <a:solidFill>
                  <a:srgbClr val="052049"/>
                </a:solidFill>
                <a:latin typeface="Arial" panose="020B0604020202020204" pitchFamily="34" charset="0"/>
              </a:rPr>
              <a:t>| [footer text here]</a:t>
            </a:r>
          </a:p>
        </p:txBody>
      </p:sp>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7"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Slide Number Placeholder 6"/>
          <p:cNvSpPr>
            <a:spLocks noGrp="1"/>
          </p:cNvSpPr>
          <p:nvPr>
            <p:ph type="sldNum" sz="quarter" idx="5"/>
          </p:nvPr>
        </p:nvSpPr>
        <p:spPr>
          <a:xfrm>
            <a:off x="403350" y="8880855"/>
            <a:ext cx="281232" cy="105317"/>
          </a:xfrm>
          <a:prstGeom prst="rect">
            <a:avLst/>
          </a:prstGeom>
        </p:spPr>
        <p:txBody>
          <a:bodyPr vert="horz" wrap="square" lIns="0" tIns="0" rIns="0" bIns="0" rtlCol="0" anchor="b" anchorCtr="0"/>
          <a:lstStyle>
            <a:lvl1pPr marL="0" algn="l" defTabSz="914400" rtl="0" eaLnBrk="1" latinLnBrk="0" hangingPunct="1">
              <a:defRPr lang="en-US" sz="800" b="0" i="0" kern="1200" smtClean="0">
                <a:solidFill>
                  <a:schemeClr val="tx1"/>
                </a:solidFill>
                <a:latin typeface="Arial" panose="020B0604020202020204" pitchFamily="34" charset="0"/>
                <a:ea typeface="+mn-ea"/>
                <a:cs typeface="Arial" panose="020B0604020202020204" pitchFamily="34" charset="0"/>
              </a:defRPr>
            </a:lvl1pPr>
          </a:lstStyle>
          <a:p>
            <a:pPr algn="r"/>
            <a:fld id="{111E5896-917A-4035-A860-408E1EC3CD51}" type="slidenum">
              <a:rPr lang="en-US" smtClean="0">
                <a:solidFill>
                  <a:srgbClr val="052049"/>
                </a:solidFill>
              </a:rPr>
              <a:pPr algn="r"/>
              <a:t>‹#›</a:t>
            </a:fld>
            <a:endParaRPr lang="en-US" dirty="0">
              <a:solidFill>
                <a:srgbClr val="052049"/>
              </a:solidFill>
            </a:endParaRPr>
          </a:p>
        </p:txBody>
      </p:sp>
      <p:sp>
        <p:nvSpPr>
          <p:cNvPr id="10" name="Footer Placeholder 3"/>
          <p:cNvSpPr>
            <a:spLocks noGrp="1"/>
          </p:cNvSpPr>
          <p:nvPr>
            <p:ph type="ftr" sz="quarter" idx="4"/>
          </p:nvPr>
        </p:nvSpPr>
        <p:spPr>
          <a:xfrm>
            <a:off x="636536" y="8821324"/>
            <a:ext cx="2971800" cy="131586"/>
          </a:xfrm>
          <a:prstGeom prst="rect">
            <a:avLst/>
          </a:prstGeom>
        </p:spPr>
        <p:txBody>
          <a:bodyPr vert="horz" lIns="91440" tIns="45720" rIns="91440" bIns="45720" rtlCol="0" anchor="t"/>
          <a:lstStyle>
            <a:lvl1pPr algn="l">
              <a:defRPr sz="1200" b="0" i="0">
                <a:latin typeface="Arial" panose="020B0604020202020204" pitchFamily="34" charset="0"/>
              </a:defRPr>
            </a:lvl1pPr>
          </a:lstStyle>
          <a:p>
            <a:r>
              <a:rPr lang="en-US" sz="800" dirty="0">
                <a:solidFill>
                  <a:srgbClr val="052049"/>
                </a:solidFill>
              </a:rPr>
              <a:t>| [footer text here]</a:t>
            </a:r>
          </a:p>
        </p:txBody>
      </p:sp>
      <p:sp>
        <p:nvSpPr>
          <p:cNvPr id="2" name="Date Placeholder 1"/>
          <p:cNvSpPr>
            <a:spLocks noGrp="1"/>
          </p:cNvSpPr>
          <p:nvPr>
            <p:ph type="dt" idx="1"/>
          </p:nvPr>
        </p:nvSpPr>
        <p:spPr>
          <a:xfrm>
            <a:off x="3884613" y="3"/>
            <a:ext cx="2971800" cy="466725"/>
          </a:xfrm>
          <a:prstGeom prst="rect">
            <a:avLst/>
          </a:prstGeom>
        </p:spPr>
        <p:txBody>
          <a:bodyPr vert="horz" lIns="91440" tIns="45720" rIns="91440" bIns="45720" rtlCol="0"/>
          <a:lstStyle>
            <a:lvl1pPr algn="r">
              <a:defRPr sz="1200" b="0" i="0">
                <a:latin typeface="Arial" panose="020B0604020202020204" pitchFamily="34" charset="0"/>
              </a:defRPr>
            </a:lvl1pPr>
          </a:lstStyle>
          <a:p>
            <a:fld id="{EF798EC2-7587-174C-8F9B-BEC1CFBF2B9A}" type="datetimeFigureOut">
              <a:rPr lang="en-US" smtClean="0"/>
              <a:pPr/>
              <a:t>6/8/25</a:t>
            </a:fld>
            <a:endParaRPr lang="en-US" dirty="0"/>
          </a:p>
        </p:txBody>
      </p:sp>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hdr="0" dt="0"/>
  <p:notesStyle>
    <a:lvl1pPr marL="114300" indent="-114300" algn="l" defTabSz="914400" rtl="0" eaLnBrk="1" latinLnBrk="0" hangingPunct="1">
      <a:spcBef>
        <a:spcPts val="800"/>
      </a:spcBef>
      <a:buClr>
        <a:srgbClr val="178CCB"/>
      </a:buClr>
      <a:buFont typeface="Arial" pitchFamily="34" charset="0"/>
      <a:buChar char="•"/>
      <a:defRPr sz="1200" b="0" i="0" kern="1200">
        <a:solidFill>
          <a:srgbClr val="052049"/>
        </a:solidFill>
        <a:latin typeface="Arial" panose="020B0604020202020204" pitchFamily="34" charset="0"/>
        <a:ea typeface="+mn-ea"/>
        <a:cs typeface="Arial" panose="020B0604020202020204" pitchFamily="34" charset="0"/>
      </a:defRPr>
    </a:lvl1pPr>
    <a:lvl2pPr marL="285750" indent="-112713" algn="l" defTabSz="914400" rtl="0" eaLnBrk="1" latinLnBrk="0" hangingPunct="1">
      <a:spcBef>
        <a:spcPts val="200"/>
      </a:spcBef>
      <a:buClr>
        <a:srgbClr val="178CCB"/>
      </a:buClr>
      <a:buFont typeface="Arial" pitchFamily="34" charset="0"/>
      <a:buChar char="•"/>
      <a:defRPr sz="1100" b="0" i="0" kern="1200">
        <a:solidFill>
          <a:srgbClr val="052049"/>
        </a:solidFill>
        <a:latin typeface="Arial" panose="020B0604020202020204" pitchFamily="34" charset="0"/>
        <a:ea typeface="+mn-ea"/>
        <a:cs typeface="Arial" panose="020B0604020202020204" pitchFamily="34" charset="0"/>
      </a:defRPr>
    </a:lvl2pPr>
    <a:lvl3pPr marL="403225" indent="-117475"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3pPr>
    <a:lvl4pPr marL="569913" indent="-112713" algn="l" defTabSz="914400" rtl="0" eaLnBrk="1" latinLnBrk="0" hangingPunct="1">
      <a:spcBef>
        <a:spcPts val="200"/>
      </a:spcBef>
      <a:buClr>
        <a:srgbClr val="178CCB"/>
      </a:buClr>
      <a:buFont typeface="Arial" pitchFamily="34" charset="0"/>
      <a:buChar char="•"/>
      <a:defRPr sz="1050" b="0" i="0" kern="1200">
        <a:solidFill>
          <a:srgbClr val="052049"/>
        </a:solidFill>
        <a:latin typeface="Arial" panose="020B0604020202020204" pitchFamily="34" charset="0"/>
        <a:ea typeface="+mn-ea"/>
        <a:cs typeface="Arial" panose="020B0604020202020204"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a:fld id="{111E5896-917A-4035-A860-408E1EC3CD51}" type="slidenum">
              <a:rPr lang="en-US" smtClean="0">
                <a:solidFill>
                  <a:srgbClr val="052049"/>
                </a:solidFill>
              </a:rPr>
              <a:pPr algn="r"/>
              <a:t>3</a:t>
            </a:fld>
            <a:endParaRPr lang="en-US" dirty="0">
              <a:solidFill>
                <a:srgbClr val="052049"/>
              </a:solidFill>
            </a:endParaRPr>
          </a:p>
        </p:txBody>
      </p:sp>
      <p:sp>
        <p:nvSpPr>
          <p:cNvPr id="5" name="Footer Placeholder 4"/>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551920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C382F-C255-1159-6983-86D3C090C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28D03-D27B-310D-A4C3-C0B3368A7A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11F0D-4EE2-B02B-2786-659FF2583A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171F89-0E88-D52D-8578-8B121E1D1F29}"/>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14</a:t>
            </a:fld>
            <a:endParaRPr lang="en-US" dirty="0">
              <a:solidFill>
                <a:srgbClr val="052049"/>
              </a:solidFill>
            </a:endParaRPr>
          </a:p>
        </p:txBody>
      </p:sp>
      <p:sp>
        <p:nvSpPr>
          <p:cNvPr id="5" name="Footer Placeholder 4">
            <a:extLst>
              <a:ext uri="{FF2B5EF4-FFF2-40B4-BE49-F238E27FC236}">
                <a16:creationId xmlns:a16="http://schemas.microsoft.com/office/drawing/2014/main" id="{F9F64A67-FCD9-A17A-D9B9-FFFFEC24E8FA}"/>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764470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EB75-A985-50AD-54FC-A9751F5C1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8AF1B-C9D3-F98E-C712-E0DD05595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1F3AD-0CD0-E2CC-BE4C-A9262F266A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B8F732-1BF9-AF27-7A76-50123669C6A1}"/>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15</a:t>
            </a:fld>
            <a:endParaRPr lang="en-US" dirty="0">
              <a:solidFill>
                <a:srgbClr val="052049"/>
              </a:solidFill>
            </a:endParaRPr>
          </a:p>
        </p:txBody>
      </p:sp>
      <p:sp>
        <p:nvSpPr>
          <p:cNvPr id="5" name="Footer Placeholder 4">
            <a:extLst>
              <a:ext uri="{FF2B5EF4-FFF2-40B4-BE49-F238E27FC236}">
                <a16:creationId xmlns:a16="http://schemas.microsoft.com/office/drawing/2014/main" id="{634BB566-DC28-8565-7304-0F833BE4549C}"/>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277432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CEB16-A302-9CCD-60D3-B54B73AFE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312C6-B60C-066A-DB62-BECB89639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351F1C-B5CB-CC01-960A-94D43C7909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3546E6-803B-482F-FB2D-F928D499F6A7}"/>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16</a:t>
            </a:fld>
            <a:endParaRPr lang="en-US" dirty="0">
              <a:solidFill>
                <a:srgbClr val="052049"/>
              </a:solidFill>
            </a:endParaRPr>
          </a:p>
        </p:txBody>
      </p:sp>
      <p:sp>
        <p:nvSpPr>
          <p:cNvPr id="5" name="Footer Placeholder 4">
            <a:extLst>
              <a:ext uri="{FF2B5EF4-FFF2-40B4-BE49-F238E27FC236}">
                <a16:creationId xmlns:a16="http://schemas.microsoft.com/office/drawing/2014/main" id="{10F94A1A-2BBA-1CD0-1D83-6B40B6CE0ECC}"/>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4419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A778B-4C8F-1E02-F5BA-F494CAEFEE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CA9DA-F59F-874D-05C3-10053D232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D367-608B-8486-2119-032ECB4F59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E9F556-CCED-ED8E-D7EC-90F4DE301EC2}"/>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18</a:t>
            </a:fld>
            <a:endParaRPr lang="en-US" dirty="0">
              <a:solidFill>
                <a:srgbClr val="052049"/>
              </a:solidFill>
            </a:endParaRPr>
          </a:p>
        </p:txBody>
      </p:sp>
      <p:sp>
        <p:nvSpPr>
          <p:cNvPr id="5" name="Footer Placeholder 4">
            <a:extLst>
              <a:ext uri="{FF2B5EF4-FFF2-40B4-BE49-F238E27FC236}">
                <a16:creationId xmlns:a16="http://schemas.microsoft.com/office/drawing/2014/main" id="{D9A71669-677F-4AD9-6860-FA449866B28D}"/>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484989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73317-505F-F720-CACF-DF0D9F02D1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2A12B-32B9-2ACD-D706-4F221802D2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C6C7-9CBE-F860-24F6-911E9CE337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A2ADF6-D250-85DC-0A01-F5BF9983A9F2}"/>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21</a:t>
            </a:fld>
            <a:endParaRPr lang="en-US" dirty="0">
              <a:solidFill>
                <a:srgbClr val="052049"/>
              </a:solidFill>
            </a:endParaRPr>
          </a:p>
        </p:txBody>
      </p:sp>
      <p:sp>
        <p:nvSpPr>
          <p:cNvPr id="5" name="Footer Placeholder 4">
            <a:extLst>
              <a:ext uri="{FF2B5EF4-FFF2-40B4-BE49-F238E27FC236}">
                <a16:creationId xmlns:a16="http://schemas.microsoft.com/office/drawing/2014/main" id="{D5CAE7A8-BF95-C33C-05C2-6FA1CA3FFAF1}"/>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575664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FD106-2A0A-90E3-77B0-01EB3D034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F804B-7277-BFC8-AA4F-72AFBD9EC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1FDF49-EDDB-16E3-7A8D-AB9810FC4B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BAD095-B35A-A1E4-21F8-6CC4BA7276EF}"/>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4</a:t>
            </a:fld>
            <a:endParaRPr lang="en-US" dirty="0">
              <a:solidFill>
                <a:srgbClr val="052049"/>
              </a:solidFill>
            </a:endParaRPr>
          </a:p>
        </p:txBody>
      </p:sp>
      <p:sp>
        <p:nvSpPr>
          <p:cNvPr id="5" name="Footer Placeholder 4">
            <a:extLst>
              <a:ext uri="{FF2B5EF4-FFF2-40B4-BE49-F238E27FC236}">
                <a16:creationId xmlns:a16="http://schemas.microsoft.com/office/drawing/2014/main" id="{457B60BB-3A97-000F-1C65-F75FC5D7E488}"/>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2966059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algn="r"/>
            <a:fld id="{111E5896-917A-4035-A860-408E1EC3CD51}" type="slidenum">
              <a:rPr lang="en-US" smtClean="0">
                <a:solidFill>
                  <a:srgbClr val="052049"/>
                </a:solidFill>
              </a:rPr>
              <a:pPr algn="r"/>
              <a:t>5</a:t>
            </a:fld>
            <a:endParaRPr lang="en-US" dirty="0">
              <a:solidFill>
                <a:srgbClr val="052049"/>
              </a:solidFill>
            </a:endParaRPr>
          </a:p>
        </p:txBody>
      </p:sp>
      <p:sp>
        <p:nvSpPr>
          <p:cNvPr id="5" name="Footer Placeholder 4"/>
          <p:cNvSpPr>
            <a:spLocks noGrp="1"/>
          </p:cNvSpPr>
          <p:nvPr>
            <p:ph type="ftr" sz="quarter" idx="11"/>
          </p:nvPr>
        </p:nvSpPr>
        <p:spPr/>
        <p:txBody>
          <a:bodyPr/>
          <a:lstStyle/>
          <a:p>
            <a:r>
              <a:rPr lang="en-US" sz="800" dirty="0">
                <a:solidFill>
                  <a:srgbClr val="052049"/>
                </a:solidFill>
              </a:rPr>
              <a:t>| [footer text here]</a:t>
            </a:r>
          </a:p>
        </p:txBody>
      </p:sp>
    </p:spTree>
    <p:extLst>
      <p:ext uri="{BB962C8B-B14F-4D97-AF65-F5344CB8AC3E}">
        <p14:creationId xmlns:p14="http://schemas.microsoft.com/office/powerpoint/2010/main" val="25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03BBB-C9BA-73F3-DF06-A99E5CB14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0FC54-144C-7489-55C7-A59ED861A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80045-FBDD-E30E-4371-C94B9FD6D94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CCF2E-E2C9-9C4C-6119-4077F63893FB}"/>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7</a:t>
            </a:fld>
            <a:endParaRPr lang="en-US" dirty="0">
              <a:solidFill>
                <a:srgbClr val="052049"/>
              </a:solidFill>
            </a:endParaRPr>
          </a:p>
        </p:txBody>
      </p:sp>
      <p:sp>
        <p:nvSpPr>
          <p:cNvPr id="5" name="Footer Placeholder 4">
            <a:extLst>
              <a:ext uri="{FF2B5EF4-FFF2-40B4-BE49-F238E27FC236}">
                <a16:creationId xmlns:a16="http://schemas.microsoft.com/office/drawing/2014/main" id="{128991EE-8D1E-CADF-D113-775DEAE66876}"/>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76598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9FDF6-6079-2D66-7CC4-27346097B4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B69E0-DA14-EC40-D693-5B0B06E5D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D989E-5BA3-40A3-B5E8-65F3E4CFEB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F08FB1-A5D4-4EA7-A1F1-7DA7F36280FA}"/>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8</a:t>
            </a:fld>
            <a:endParaRPr lang="en-US" dirty="0">
              <a:solidFill>
                <a:srgbClr val="052049"/>
              </a:solidFill>
            </a:endParaRPr>
          </a:p>
        </p:txBody>
      </p:sp>
      <p:sp>
        <p:nvSpPr>
          <p:cNvPr id="5" name="Footer Placeholder 4">
            <a:extLst>
              <a:ext uri="{FF2B5EF4-FFF2-40B4-BE49-F238E27FC236}">
                <a16:creationId xmlns:a16="http://schemas.microsoft.com/office/drawing/2014/main" id="{7CAE25DD-938A-E787-2DF1-47DE99FDD1CD}"/>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193621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379EE-00A1-C9B1-F455-1C411A120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96352-3930-320F-4CEE-2A400E460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05115-2888-5F53-0DE0-2F30E3A22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C37E7F-495C-1131-7AA8-32029E64A43A}"/>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9</a:t>
            </a:fld>
            <a:endParaRPr lang="en-US" dirty="0">
              <a:solidFill>
                <a:srgbClr val="052049"/>
              </a:solidFill>
            </a:endParaRPr>
          </a:p>
        </p:txBody>
      </p:sp>
      <p:sp>
        <p:nvSpPr>
          <p:cNvPr id="5" name="Footer Placeholder 4">
            <a:extLst>
              <a:ext uri="{FF2B5EF4-FFF2-40B4-BE49-F238E27FC236}">
                <a16:creationId xmlns:a16="http://schemas.microsoft.com/office/drawing/2014/main" id="{D85FF9A9-F5EE-2B1A-702F-AE4D92E1198D}"/>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4389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D649B-C2FD-BBE3-097B-CC194FA1BF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64AD5-5304-701B-230F-88BFCE1E7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09829-79A2-9471-6AFC-39823CEF24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39931A-178E-F589-E63F-F84F90C3B6DC}"/>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10</a:t>
            </a:fld>
            <a:endParaRPr lang="en-US" dirty="0">
              <a:solidFill>
                <a:srgbClr val="052049"/>
              </a:solidFill>
            </a:endParaRPr>
          </a:p>
        </p:txBody>
      </p:sp>
      <p:sp>
        <p:nvSpPr>
          <p:cNvPr id="5" name="Footer Placeholder 4">
            <a:extLst>
              <a:ext uri="{FF2B5EF4-FFF2-40B4-BE49-F238E27FC236}">
                <a16:creationId xmlns:a16="http://schemas.microsoft.com/office/drawing/2014/main" id="{70530708-9DF2-28A8-54AE-13761C7A629E}"/>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990775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BB2F8-CB9A-C3AC-3A5A-25723F867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7BB108-E7E4-1FB1-5DC1-2EAF7F9EC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87FD9D-D02D-53B3-A94F-60976EB6F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5C8AD2-F468-32F8-FA31-531DFB5890F6}"/>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11</a:t>
            </a:fld>
            <a:endParaRPr lang="en-US" dirty="0">
              <a:solidFill>
                <a:srgbClr val="052049"/>
              </a:solidFill>
            </a:endParaRPr>
          </a:p>
        </p:txBody>
      </p:sp>
      <p:sp>
        <p:nvSpPr>
          <p:cNvPr id="5" name="Footer Placeholder 4">
            <a:extLst>
              <a:ext uri="{FF2B5EF4-FFF2-40B4-BE49-F238E27FC236}">
                <a16:creationId xmlns:a16="http://schemas.microsoft.com/office/drawing/2014/main" id="{3A2E7CF0-01A8-7223-A032-3200541A6FBD}"/>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286004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FC686-956B-B634-33D9-51FF03F32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DD5B1-0D4E-E23B-C874-BC6F98DE4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EE96E-7CC1-2628-9784-6F73365031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55F391-E656-5634-019B-4385027D454D}"/>
              </a:ext>
            </a:extLst>
          </p:cNvPr>
          <p:cNvSpPr>
            <a:spLocks noGrp="1"/>
          </p:cNvSpPr>
          <p:nvPr>
            <p:ph type="sldNum" sz="quarter" idx="5"/>
          </p:nvPr>
        </p:nvSpPr>
        <p:spPr/>
        <p:txBody>
          <a:bodyPr/>
          <a:lstStyle/>
          <a:p>
            <a:pPr algn="r"/>
            <a:fld id="{111E5896-917A-4035-A860-408E1EC3CD51}" type="slidenum">
              <a:rPr lang="en-US" smtClean="0">
                <a:solidFill>
                  <a:srgbClr val="052049"/>
                </a:solidFill>
              </a:rPr>
              <a:pPr algn="r"/>
              <a:t>12</a:t>
            </a:fld>
            <a:endParaRPr lang="en-US" dirty="0">
              <a:solidFill>
                <a:srgbClr val="052049"/>
              </a:solidFill>
            </a:endParaRPr>
          </a:p>
        </p:txBody>
      </p:sp>
      <p:sp>
        <p:nvSpPr>
          <p:cNvPr id="5" name="Footer Placeholder 4">
            <a:extLst>
              <a:ext uri="{FF2B5EF4-FFF2-40B4-BE49-F238E27FC236}">
                <a16:creationId xmlns:a16="http://schemas.microsoft.com/office/drawing/2014/main" id="{F1583A09-3274-57B5-2441-67D9A5728FEA}"/>
              </a:ext>
            </a:extLst>
          </p:cNvPr>
          <p:cNvSpPr>
            <a:spLocks noGrp="1"/>
          </p:cNvSpPr>
          <p:nvPr>
            <p:ph type="ftr" sz="quarter" idx="4"/>
          </p:nvPr>
        </p:nvSpPr>
        <p:spPr/>
        <p:txBody>
          <a:bodyPr/>
          <a:lstStyle/>
          <a:p>
            <a:r>
              <a:rPr lang="en-US" sz="800">
                <a:solidFill>
                  <a:srgbClr val="052049"/>
                </a:solidFill>
              </a:rPr>
              <a:t>| [footer text here]</a:t>
            </a:r>
            <a:endParaRPr lang="en-US" sz="800" dirty="0">
              <a:solidFill>
                <a:srgbClr val="052049"/>
              </a:solidFill>
            </a:endParaRPr>
          </a:p>
        </p:txBody>
      </p:sp>
    </p:spTree>
    <p:extLst>
      <p:ext uri="{BB962C8B-B14F-4D97-AF65-F5344CB8AC3E}">
        <p14:creationId xmlns:p14="http://schemas.microsoft.com/office/powerpoint/2010/main" val="3380143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22.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40.emf"/><Relationship Id="rId4" Type="http://schemas.openxmlformats.org/officeDocument/2006/relationships/image" Target="../media/image35.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7.svg"/><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1851"/>
            <a:ext cx="1307578" cy="847504"/>
          </a:xfrm>
          <a:prstGeom prst="rect">
            <a:avLst/>
          </a:prstGeom>
        </p:spPr>
      </p:pic>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22"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mj-lt"/>
                <a:ea typeface="Helvetica Neue" panose="02000503000000020004" pitchFamily="2" charset="0"/>
                <a:cs typeface="Arial" panose="020B0604020202020204" pitchFamily="34" charset="0"/>
              </a:defRPr>
            </a:lvl1pPr>
          </a:lstStyle>
          <a:p>
            <a:r>
              <a:rPr lang="en-US" dirty="0"/>
              <a:t>Title Here</a:t>
            </a:r>
          </a:p>
        </p:txBody>
      </p:sp>
      <p:sp>
        <p:nvSpPr>
          <p:cNvPr id="23"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470D759-0E0E-8249-AFAC-A75A00A3758F}" type="datetime1">
              <a:rPr lang="en-US" smtClean="0"/>
              <a:t>6/8/25</a:t>
            </a:fld>
            <a:endParaRPr lang="en-US" dirty="0"/>
          </a:p>
        </p:txBody>
      </p:sp>
      <p:sp>
        <p:nvSpPr>
          <p:cNvPr id="24"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25"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7630735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1"/>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2"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3"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620825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Navy">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11168220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2"/>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accent2"/>
              </a:solidFill>
              <a:latin typeface="Arial" panose="020B0604020202020204" pitchFamily="34" charset="0"/>
              <a:ea typeface="Helvetica Neue" panose="02000503000000020004" pitchFamily="2" charset="0"/>
              <a:cs typeface="Arial" panose="020B0604020202020204" pitchFamily="34" charset="0"/>
            </a:endParaRPr>
          </a:p>
        </p:txBody>
      </p:sp>
    </p:spTree>
    <p:extLst>
      <p:ext uri="{BB962C8B-B14F-4D97-AF65-F5344CB8AC3E}">
        <p14:creationId xmlns:p14="http://schemas.microsoft.com/office/powerpoint/2010/main" val="21383425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p>
            <a:r>
              <a:rPr lang="en-US"/>
              <a:t>Presentation Title</a:t>
            </a:r>
            <a:endParaRPr lang="en-US" dirty="0"/>
          </a:p>
        </p:txBody>
      </p:sp>
      <p:sp>
        <p:nvSpPr>
          <p:cNvPr id="14" name="Slide Number Placeholder 13"/>
          <p:cNvSpPr>
            <a:spLocks noGrp="1"/>
          </p:cNvSpPr>
          <p:nvPr>
            <p:ph type="sldNum" sz="quarter" idx="13"/>
          </p:nvPr>
        </p:nvSpPr>
        <p:spPr/>
        <p:txBody>
          <a:body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1754766"/>
            <a:ext cx="6593258" cy="1430138"/>
          </a:xfrm>
        </p:spPr>
        <p:txBody>
          <a:bodyPr anchor="ctr">
            <a:noAutofit/>
          </a:bodyPr>
          <a:lstStyle>
            <a:lvl1pPr>
              <a:defRPr sz="3600" b="0" i="0" baseline="0">
                <a:solidFill>
                  <a:schemeClr val="accent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
        <p:nvSpPr>
          <p:cNvPr id="2" name="Rectangle 1"/>
          <p:cNvSpPr/>
          <p:nvPr userDrawn="1"/>
        </p:nvSpPr>
        <p:spPr bwMode="auto">
          <a:xfrm>
            <a:off x="2" y="1769166"/>
            <a:ext cx="24847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Tree>
    <p:extLst>
      <p:ext uri="{BB962C8B-B14F-4D97-AF65-F5344CB8AC3E}">
        <p14:creationId xmlns:p14="http://schemas.microsoft.com/office/powerpoint/2010/main" val="68594464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870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losing with logo – 1">
    <p:bg>
      <p:bgRef idx="1001">
        <a:schemeClr val="bg1"/>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invGray">
          <a:xfrm>
            <a:off x="3865186" y="2032663"/>
            <a:ext cx="1571041" cy="102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66785" y="2037522"/>
            <a:ext cx="1574426" cy="1023730"/>
          </a:xfrm>
          <a:prstGeom prst="rect">
            <a:avLst/>
          </a:prstGeom>
        </p:spPr>
      </p:pic>
    </p:spTree>
    <p:extLst>
      <p:ext uri="{BB962C8B-B14F-4D97-AF65-F5344CB8AC3E}">
        <p14:creationId xmlns:p14="http://schemas.microsoft.com/office/powerpoint/2010/main" val="1406655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losing with logo – 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79213" y="1884801"/>
            <a:ext cx="1374274" cy="1373900"/>
          </a:xfrm>
          <a:prstGeom prst="rect">
            <a:avLst/>
          </a:prstGeom>
        </p:spPr>
      </p:pic>
    </p:spTree>
    <p:extLst>
      <p:ext uri="{BB962C8B-B14F-4D97-AF65-F5344CB8AC3E}">
        <p14:creationId xmlns:p14="http://schemas.microsoft.com/office/powerpoint/2010/main" val="1801167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 Blue1">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pic>
        <p:nvPicPr>
          <p:cNvPr id="11" name="Picture 10">
            <a:extLst>
              <a:ext uri="{FF2B5EF4-FFF2-40B4-BE49-F238E27FC236}">
                <a16:creationId xmlns:a16="http://schemas.microsoft.com/office/drawing/2014/main" id="{360D46ED-C45A-5D4E-AA02-EF9EDB0FA1C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
        <p:nvSpPr>
          <p:cNvPr id="10" name="Date Placeholder 4"/>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199763C0-80D9-8D42-B900-9C5810713DB1}" type="datetime1">
              <a:rPr lang="en-US" smtClean="0"/>
              <a:t>6/8/25</a:t>
            </a:fld>
            <a:endParaRPr lang="en-US" dirty="0"/>
          </a:p>
        </p:txBody>
      </p:sp>
      <p:sp>
        <p:nvSpPr>
          <p:cNvPr id="12" name="Text Placeholder 2"/>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3" name="Title 15">
            <a:extLst>
              <a:ext uri="{FF2B5EF4-FFF2-40B4-BE49-F238E27FC236}">
                <a16:creationId xmlns:a16="http://schemas.microsoft.com/office/drawing/2014/main" id="{7DAA724C-3107-8C4A-A46D-AB498B3D6B3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5" name="Text Placeholder 3">
            <a:extLst>
              <a:ext uri="{FF2B5EF4-FFF2-40B4-BE49-F238E27FC236}">
                <a16:creationId xmlns:a16="http://schemas.microsoft.com/office/drawing/2014/main" id="{A9573359-3223-304A-9E4E-E3990C977311}"/>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375286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4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 Teal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50522" y="244258"/>
            <a:ext cx="8893479" cy="4899242"/>
          </a:xfrm>
          <a:prstGeom prst="rect">
            <a:avLst/>
          </a:prstGeom>
        </p:spPr>
      </p:pic>
      <p:sp>
        <p:nvSpPr>
          <p:cNvPr id="2" name="Rectangle 1"/>
          <p:cNvSpPr/>
          <p:nvPr userDrawn="1"/>
        </p:nvSpPr>
        <p:spPr bwMode="auto">
          <a:xfrm>
            <a:off x="502920" y="1"/>
            <a:ext cx="5666935" cy="430471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4" name="Date Placeholder 4">
            <a:extLst>
              <a:ext uri="{FF2B5EF4-FFF2-40B4-BE49-F238E27FC236}">
                <a16:creationId xmlns:a16="http://schemas.microsoft.com/office/drawing/2014/main" id="{3BFC587D-F4CD-7648-95B7-35FDAB00708D}"/>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5E758B97-1F12-914B-8A88-08F79B27CB21}" type="datetime1">
              <a:rPr lang="en-US" smtClean="0"/>
              <a:t>6/8/25</a:t>
            </a:fld>
            <a:endParaRPr lang="en-US" dirty="0"/>
          </a:p>
        </p:txBody>
      </p:sp>
      <p:sp>
        <p:nvSpPr>
          <p:cNvPr id="15" name="Text Placeholder 2">
            <a:extLst>
              <a:ext uri="{FF2B5EF4-FFF2-40B4-BE49-F238E27FC236}">
                <a16:creationId xmlns:a16="http://schemas.microsoft.com/office/drawing/2014/main" id="{2321EFAD-F786-464B-B3E8-5DEEB972AF4D}"/>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1D80BBCD-01AA-2048-816B-1926C338266F}"/>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6" name="Text Placeholder 3">
            <a:extLst>
              <a:ext uri="{FF2B5EF4-FFF2-40B4-BE49-F238E27FC236}">
                <a16:creationId xmlns:a16="http://schemas.microsoft.com/office/drawing/2014/main" id="{CF776777-542E-DD44-ADA8-B722AD3865C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1" name="Picture 10">
            <a:extLst>
              <a:ext uri="{FF2B5EF4-FFF2-40B4-BE49-F238E27FC236}">
                <a16:creationId xmlns:a16="http://schemas.microsoft.com/office/drawing/2014/main" id="{7BC7F4D8-5A99-1448-8564-FCC90659795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 Blue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8063" cy="4901598"/>
          </a:xfrm>
          <a:prstGeom prst="rect">
            <a:avLst/>
          </a:prstGeom>
        </p:spPr>
      </p:pic>
      <p:sp>
        <p:nvSpPr>
          <p:cNvPr id="2" name="Rectangle 1"/>
          <p:cNvSpPr/>
          <p:nvPr userDrawn="1"/>
        </p:nvSpPr>
        <p:spPr bwMode="auto">
          <a:xfrm>
            <a:off x="502920" y="1"/>
            <a:ext cx="5666935" cy="430471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E601DCD7-F394-9C47-9AE3-85303D673D5E}" type="datetime1">
              <a:rPr lang="en-US" smtClean="0"/>
              <a:t>6/8/25</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Teal">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
        <p:nvSpPr>
          <p:cNvPr id="2" name="Rectangle 1"/>
          <p:cNvSpPr/>
          <p:nvPr userDrawn="1"/>
        </p:nvSpPr>
        <p:spPr bwMode="auto">
          <a:xfrm>
            <a:off x="159026" y="4323522"/>
            <a:ext cx="8984974" cy="819978"/>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D2C759A4-81DB-2B49-BAD8-20F4759D56E4}" type="datetime1">
              <a:rPr lang="en-US" smtClean="0"/>
              <a:t>6/8/25</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1" name="Title 15">
            <a:extLst>
              <a:ext uri="{FF2B5EF4-FFF2-40B4-BE49-F238E27FC236}">
                <a16:creationId xmlns:a16="http://schemas.microsoft.com/office/drawing/2014/main" id="{A8F50CE7-BE49-DF46-A309-403467331352}"/>
              </a:ext>
            </a:extLst>
          </p:cNvPr>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Tree>
    <p:extLst>
      <p:ext uri="{BB962C8B-B14F-4D97-AF65-F5344CB8AC3E}">
        <p14:creationId xmlns:p14="http://schemas.microsoft.com/office/powerpoint/2010/main" val="530420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 Teal2">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5" y="241902"/>
            <a:ext cx="8902097" cy="4901598"/>
          </a:xfrm>
          <a:prstGeom prst="rect">
            <a:avLst/>
          </a:prstGeom>
        </p:spPr>
      </p:pic>
      <p:sp>
        <p:nvSpPr>
          <p:cNvPr id="2" name="Rectangle 1"/>
          <p:cNvSpPr/>
          <p:nvPr userDrawn="1"/>
        </p:nvSpPr>
        <p:spPr bwMode="auto">
          <a:xfrm>
            <a:off x="502920" y="1"/>
            <a:ext cx="5666935" cy="4304714"/>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EA5AAF51-36B8-9940-ACBC-F45CDFBB60D9}"/>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B4798F0E-CEC8-8A4D-A129-15694C617DB3}" type="datetime1">
              <a:rPr lang="en-US" smtClean="0"/>
              <a:t>6/8/25</a:t>
            </a:fld>
            <a:endParaRPr lang="en-US" dirty="0"/>
          </a:p>
        </p:txBody>
      </p:sp>
      <p:sp>
        <p:nvSpPr>
          <p:cNvPr id="16" name="Text Placeholder 2">
            <a:extLst>
              <a:ext uri="{FF2B5EF4-FFF2-40B4-BE49-F238E27FC236}">
                <a16:creationId xmlns:a16="http://schemas.microsoft.com/office/drawing/2014/main" id="{364A4BD1-BDC4-5847-8479-2F6EAA1BF060}"/>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18" name="Picture 17">
            <a:extLst>
              <a:ext uri="{FF2B5EF4-FFF2-40B4-BE49-F238E27FC236}">
                <a16:creationId xmlns:a16="http://schemas.microsoft.com/office/drawing/2014/main" id="{845348B5-ADBC-3742-81A7-0E4C0038907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4690" y="241702"/>
            <a:ext cx="812800" cy="812579"/>
          </a:xfrm>
          <a:prstGeom prst="rect">
            <a:avLst/>
          </a:prstGeom>
        </p:spPr>
      </p:pic>
      <p:sp>
        <p:nvSpPr>
          <p:cNvPr id="10" name="Title 15">
            <a:extLst>
              <a:ext uri="{FF2B5EF4-FFF2-40B4-BE49-F238E27FC236}">
                <a16:creationId xmlns:a16="http://schemas.microsoft.com/office/drawing/2014/main" id="{3D807373-E9A5-9F41-8251-72DE5DC0C0B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7" name="Text Placeholder 3">
            <a:extLst>
              <a:ext uri="{FF2B5EF4-FFF2-40B4-BE49-F238E27FC236}">
                <a16:creationId xmlns:a16="http://schemas.microsoft.com/office/drawing/2014/main" id="{FA66BC5E-F1DA-6A44-9B69-93266278F913}"/>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 Blue3">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tx2"/>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295CD000-1EC0-AA42-B1CD-FDFAC651DA81}" type="datetime1">
              <a:rPr lang="en-US" smtClean="0"/>
              <a:t>6/8/25</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255495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 Viole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B82CAA2A-5698-F649-A896-1B0C52B65B4D}" type="datetime1">
              <a:rPr lang="en-US" smtClean="0"/>
              <a:t>6/8/25</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2779685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 Magenta">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41903" y="241703"/>
            <a:ext cx="8902097" cy="4901798"/>
          </a:xfrm>
          <a:prstGeom prst="rect">
            <a:avLst/>
          </a:prstGeom>
        </p:spPr>
      </p:pic>
      <p:sp>
        <p:nvSpPr>
          <p:cNvPr id="2" name="Rectangle 1"/>
          <p:cNvSpPr/>
          <p:nvPr userDrawn="1"/>
        </p:nvSpPr>
        <p:spPr bwMode="auto">
          <a:xfrm>
            <a:off x="502920" y="1"/>
            <a:ext cx="5666935" cy="4304714"/>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0" i="0" dirty="0" err="1">
              <a:solidFill>
                <a:schemeClr val="tx1"/>
              </a:solidFill>
              <a:latin typeface="Arial" panose="020B0604020202020204" pitchFamily="34" charset="0"/>
            </a:endParaRPr>
          </a:p>
        </p:txBody>
      </p:sp>
      <p:sp>
        <p:nvSpPr>
          <p:cNvPr id="15" name="Date Placeholder 4">
            <a:extLst>
              <a:ext uri="{FF2B5EF4-FFF2-40B4-BE49-F238E27FC236}">
                <a16:creationId xmlns:a16="http://schemas.microsoft.com/office/drawing/2014/main" id="{8CD1AB83-6DAD-CB4D-8F80-6559296DFFA5}"/>
              </a:ext>
            </a:extLst>
          </p:cNvPr>
          <p:cNvSpPr>
            <a:spLocks noGrp="1"/>
          </p:cNvSpPr>
          <p:nvPr>
            <p:ph type="dt" sz="half" idx="2"/>
          </p:nvPr>
        </p:nvSpPr>
        <p:spPr>
          <a:xfrm>
            <a:off x="686298" y="3869451"/>
            <a:ext cx="1925338" cy="178955"/>
          </a:xfrm>
          <a:prstGeom prst="rect">
            <a:avLst/>
          </a:prstGeom>
        </p:spPr>
        <p:txBody>
          <a:bodyPr vert="horz" wrap="square" lIns="91440" tIns="0" rIns="91440" bIns="0" rtlCol="0" anchor="b" anchorCtr="0">
            <a:noAutofit/>
          </a:bodyPr>
          <a:lstStyle>
            <a:lvl1pPr algn="l">
              <a:defRPr sz="1200" b="0" i="0">
                <a:solidFill>
                  <a:schemeClr val="bg1"/>
                </a:solidFill>
                <a:latin typeface="Arial" panose="020B0604020202020204" pitchFamily="34" charset="0"/>
                <a:cs typeface="Arial" panose="020B0604020202020204" pitchFamily="34" charset="0"/>
              </a:defRPr>
            </a:lvl1pPr>
          </a:lstStyle>
          <a:p>
            <a:fld id="{325E0E3E-37E7-624B-BD5B-F3FD27B58250}" type="datetime1">
              <a:rPr lang="en-US" smtClean="0"/>
              <a:t>6/8/25</a:t>
            </a:fld>
            <a:endParaRPr lang="en-US" dirty="0"/>
          </a:p>
        </p:txBody>
      </p:sp>
      <p:sp>
        <p:nvSpPr>
          <p:cNvPr id="16" name="Text Placeholder 2">
            <a:extLst>
              <a:ext uri="{FF2B5EF4-FFF2-40B4-BE49-F238E27FC236}">
                <a16:creationId xmlns:a16="http://schemas.microsoft.com/office/drawing/2014/main" id="{AD076ED3-B4CC-4448-9C8D-EE9C8E4EDB9A}"/>
              </a:ext>
            </a:extLst>
          </p:cNvPr>
          <p:cNvSpPr>
            <a:spLocks noGrp="1"/>
          </p:cNvSpPr>
          <p:nvPr>
            <p:ph type="body" sz="quarter" idx="10" hasCustomPrompt="1"/>
          </p:nvPr>
        </p:nvSpPr>
        <p:spPr>
          <a:xfrm>
            <a:off x="684693" y="3355289"/>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2" name="Title 15">
            <a:extLst>
              <a:ext uri="{FF2B5EF4-FFF2-40B4-BE49-F238E27FC236}">
                <a16:creationId xmlns:a16="http://schemas.microsoft.com/office/drawing/2014/main" id="{B315E655-425B-6342-8FC5-549929A12CE9}"/>
              </a:ext>
            </a:extLst>
          </p:cNvPr>
          <p:cNvSpPr>
            <a:spLocks noGrp="1"/>
          </p:cNvSpPr>
          <p:nvPr>
            <p:ph type="title" hasCustomPrompt="1"/>
          </p:nvPr>
        </p:nvSpPr>
        <p:spPr>
          <a:xfrm>
            <a:off x="669972" y="1127897"/>
            <a:ext cx="4976447" cy="1311963"/>
          </a:xfrm>
        </p:spPr>
        <p:txBody>
          <a:bodyPr anchor="b">
            <a:noAutofit/>
          </a:bodyPr>
          <a:lstStyle>
            <a:lvl1pPr>
              <a:defRPr sz="3600" b="0" i="0" baseline="0">
                <a:solidFill>
                  <a:schemeClr val="bg1"/>
                </a:solidFill>
                <a:latin typeface="+mj-lt"/>
              </a:defRPr>
            </a:lvl1pPr>
          </a:lstStyle>
          <a:p>
            <a:r>
              <a:rPr lang="en-US" dirty="0"/>
              <a:t>Title Here</a:t>
            </a:r>
          </a:p>
        </p:txBody>
      </p:sp>
      <p:sp>
        <p:nvSpPr>
          <p:cNvPr id="18" name="Text Placeholder 3">
            <a:extLst>
              <a:ext uri="{FF2B5EF4-FFF2-40B4-BE49-F238E27FC236}">
                <a16:creationId xmlns:a16="http://schemas.microsoft.com/office/drawing/2014/main" id="{59D8CE0E-5F3B-3149-9E62-C9706A69F83B}"/>
              </a:ext>
            </a:extLst>
          </p:cNvPr>
          <p:cNvSpPr>
            <a:spLocks noGrp="1"/>
          </p:cNvSpPr>
          <p:nvPr>
            <p:ph type="body" sz="quarter" idx="15" hasCustomPrompt="1"/>
          </p:nvPr>
        </p:nvSpPr>
        <p:spPr>
          <a:xfrm>
            <a:off x="673589" y="2526001"/>
            <a:ext cx="4972830" cy="508220"/>
          </a:xfrm>
          <a:prstGeom prst="rect">
            <a:avLst/>
          </a:prstGeom>
        </p:spPr>
        <p:txBody>
          <a:bodyPr>
            <a:noAutofit/>
          </a:bodyPr>
          <a:lstStyle>
            <a:lvl1pPr marL="0" indent="0" algn="l">
              <a:lnSpc>
                <a:spcPct val="100000"/>
              </a:lnSpc>
              <a:buNone/>
              <a:defRPr sz="1600" b="0" i="0">
                <a:solidFill>
                  <a:schemeClr val="bg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9" name="Picture 8">
            <a:extLst>
              <a:ext uri="{FF2B5EF4-FFF2-40B4-BE49-F238E27FC236}">
                <a16:creationId xmlns:a16="http://schemas.microsoft.com/office/drawing/2014/main" id="{C7B8961A-B94A-D843-9BDD-2DC2524C1EC4}"/>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684690" y="241702"/>
            <a:ext cx="812800" cy="812800"/>
          </a:xfrm>
          <a:prstGeom prst="rect">
            <a:avLst/>
          </a:prstGeom>
        </p:spPr>
      </p:pic>
    </p:spTree>
    <p:extLst>
      <p:ext uri="{BB962C8B-B14F-4D97-AF65-F5344CB8AC3E}">
        <p14:creationId xmlns:p14="http://schemas.microsoft.com/office/powerpoint/2010/main" val="32970062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 Navy">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0" y="4136994"/>
            <a:ext cx="9144000" cy="1006506"/>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E76EBEE4-9892-574D-BF3F-34A92DB1BEAF}" type="datetime1">
              <a:rPr lang="en-US" smtClean="0"/>
              <a:t>6/8/25</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Graphic 8">
            <a:extLst>
              <a:ext uri="{FF2B5EF4-FFF2-40B4-BE49-F238E27FC236}">
                <a16:creationId xmlns:a16="http://schemas.microsoft.com/office/drawing/2014/main" id="{E56506E1-BB8B-7045-8D57-C400CDE42A8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pic>
        <p:nvPicPr>
          <p:cNvPr id="11" name="Picture 10">
            <a:extLst>
              <a:ext uri="{FF2B5EF4-FFF2-40B4-BE49-F238E27FC236}">
                <a16:creationId xmlns:a16="http://schemas.microsoft.com/office/drawing/2014/main" id="{AB461EED-DF40-EF49-BA4F-8A8FD2939BA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Tree>
    <p:extLst>
      <p:ext uri="{BB962C8B-B14F-4D97-AF65-F5344CB8AC3E}">
        <p14:creationId xmlns:p14="http://schemas.microsoft.com/office/powerpoint/2010/main" val="19563316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 Navy">
    <p:bg>
      <p:bgPr>
        <a:solidFill>
          <a:schemeClr val="accent1"/>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98E9279F-0732-2D41-9F31-EB38C1C6965B}" type="datetime1">
              <a:rPr lang="en-US" smtClean="0"/>
              <a:t>6/8/25</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6" name="Graphic 15">
            <a:extLst>
              <a:ext uri="{FF2B5EF4-FFF2-40B4-BE49-F238E27FC236}">
                <a16:creationId xmlns:a16="http://schemas.microsoft.com/office/drawing/2014/main" id="{29BA6BCF-2F1A-8443-A8DC-13CF462899A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0227" t="19283" r="-18229" b="-22843"/>
          <a:stretch/>
        </p:blipFill>
        <p:spPr>
          <a:xfrm rot="5400000">
            <a:off x="2084133" y="-3768025"/>
            <a:ext cx="10362381" cy="9676016"/>
          </a:xfrm>
          <a:prstGeom prst="rect">
            <a:avLst/>
          </a:prstGeom>
        </p:spPr>
      </p:pic>
      <p:pic>
        <p:nvPicPr>
          <p:cNvPr id="9" name="Picture 8">
            <a:extLst>
              <a:ext uri="{FF2B5EF4-FFF2-40B4-BE49-F238E27FC236}">
                <a16:creationId xmlns:a16="http://schemas.microsoft.com/office/drawing/2014/main" id="{F28021FC-6CE9-D549-BE7A-5D94B0888C23}"/>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32660650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ver – Navy">
    <p:bg>
      <p:bgPr>
        <a:solidFill>
          <a:schemeClr val="accent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cs typeface="Arial" panose="020B0604020202020204" pitchFamily="34" charset="0"/>
              </a:defRPr>
            </a:lvl1pPr>
          </a:lstStyle>
          <a:p>
            <a:fld id="{574AEBC4-F1C6-964F-B3AF-AF09E45DE715}" type="datetime1">
              <a:rPr lang="en-US" smtClean="0"/>
              <a:t>6/8/25</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tx1"/>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3" name="Picture 12" descr="Background pattern&#10;&#10;Description automatically generated">
            <a:extLst>
              <a:ext uri="{FF2B5EF4-FFF2-40B4-BE49-F238E27FC236}">
                <a16:creationId xmlns:a16="http://schemas.microsoft.com/office/drawing/2014/main" id="{8A9B26ED-91EB-374C-A70F-3562EDE10CB7}"/>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b="-8148"/>
          <a:stretch/>
        </p:blipFill>
        <p:spPr>
          <a:xfrm rot="10800000">
            <a:off x="2413325" y="62568"/>
            <a:ext cx="6730677" cy="1959529"/>
          </a:xfrm>
          <a:prstGeom prst="rect">
            <a:avLst/>
          </a:prstGeom>
        </p:spPr>
      </p:pic>
      <p:pic>
        <p:nvPicPr>
          <p:cNvPr id="9" name="Picture 8">
            <a:extLst>
              <a:ext uri="{FF2B5EF4-FFF2-40B4-BE49-F238E27FC236}">
                <a16:creationId xmlns:a16="http://schemas.microsoft.com/office/drawing/2014/main" id="{F7AD5338-76BD-4C47-9834-F2629B5325E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35411" y="303864"/>
            <a:ext cx="977866" cy="977866"/>
          </a:xfrm>
          <a:prstGeom prst="rect">
            <a:avLst/>
          </a:prstGeom>
        </p:spPr>
      </p:pic>
    </p:spTree>
    <p:extLst>
      <p:ext uri="{BB962C8B-B14F-4D97-AF65-F5344CB8AC3E}">
        <p14:creationId xmlns:p14="http://schemas.microsoft.com/office/powerpoint/2010/main" val="2286180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ver – Navy">
    <p:bg>
      <p:bgPr>
        <a:solidFill>
          <a:schemeClr val="tx2"/>
        </a:solidFill>
        <a:effectLst/>
      </p:bgPr>
    </p:bg>
    <p:spTree>
      <p:nvGrpSpPr>
        <p:cNvPr id="1" name=""/>
        <p:cNvGrpSpPr/>
        <p:nvPr/>
      </p:nvGrpSpPr>
      <p:grpSpPr>
        <a:xfrm>
          <a:off x="0" y="0"/>
          <a:ext cx="0" cy="0"/>
          <a:chOff x="0" y="0"/>
          <a:chExt cx="0" cy="0"/>
        </a:xfrm>
      </p:grpSpPr>
      <p:sp>
        <p:nvSpPr>
          <p:cNvPr id="15" name="Date Placeholder 4"/>
          <p:cNvSpPr>
            <a:spLocks noGrp="1"/>
          </p:cNvSpPr>
          <p:nvPr>
            <p:ph type="dt" sz="half" idx="2"/>
          </p:nvPr>
        </p:nvSpPr>
        <p:spPr>
          <a:xfrm>
            <a:off x="319200" y="4634178"/>
            <a:ext cx="1925338" cy="178955"/>
          </a:xfrm>
          <a:prstGeom prst="rect">
            <a:avLst/>
          </a:prstGeom>
        </p:spPr>
        <p:txBody>
          <a:bodyPr vert="horz" wrap="square" lIns="91440" tIns="0" rIns="91440" bIns="0" rtlCol="0" anchor="b" anchorCtr="0">
            <a:noAutofit/>
          </a:bodyPr>
          <a:lstStyle>
            <a:lvl1pPr algn="l">
              <a:defRPr sz="1200" b="0" i="0">
                <a:solidFill>
                  <a:schemeClr val="bg2"/>
                </a:solidFill>
                <a:latin typeface="Arial" panose="020B0604020202020204" pitchFamily="34" charset="0"/>
                <a:cs typeface="Arial" panose="020B0604020202020204" pitchFamily="34" charset="0"/>
              </a:defRPr>
            </a:lvl1pPr>
          </a:lstStyle>
          <a:p>
            <a:fld id="{44BC1395-2AD9-8C4D-9E13-CE99F3E7EA24}" type="datetime1">
              <a:rPr lang="en-US" smtClean="0"/>
              <a:t>6/8/25</a:t>
            </a:fld>
            <a:endParaRPr lang="en-US" dirty="0"/>
          </a:p>
        </p:txBody>
      </p:sp>
      <p:sp>
        <p:nvSpPr>
          <p:cNvPr id="8" name="Text Placeholder 2"/>
          <p:cNvSpPr>
            <a:spLocks noGrp="1"/>
          </p:cNvSpPr>
          <p:nvPr>
            <p:ph type="body" sz="quarter" idx="10" hasCustomPrompt="1"/>
          </p:nvPr>
        </p:nvSpPr>
        <p:spPr>
          <a:xfrm>
            <a:off x="317595" y="4120016"/>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bg2"/>
                </a:solidFill>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sp>
        <p:nvSpPr>
          <p:cNvPr id="10" name="Title 15">
            <a:extLst>
              <a:ext uri="{FF2B5EF4-FFF2-40B4-BE49-F238E27FC236}">
                <a16:creationId xmlns:a16="http://schemas.microsoft.com/office/drawing/2014/main" id="{65B08227-3138-BB41-8E3C-35CA4778CC1D}"/>
              </a:ext>
            </a:extLst>
          </p:cNvPr>
          <p:cNvSpPr>
            <a:spLocks noGrp="1"/>
          </p:cNvSpPr>
          <p:nvPr>
            <p:ph type="title" hasCustomPrompt="1"/>
          </p:nvPr>
        </p:nvSpPr>
        <p:spPr>
          <a:xfrm>
            <a:off x="337463" y="1418843"/>
            <a:ext cx="6437410" cy="1311963"/>
          </a:xfrm>
        </p:spPr>
        <p:txBody>
          <a:bodyPr anchor="b">
            <a:noAutofit/>
          </a:bodyPr>
          <a:lstStyle>
            <a:lvl1pPr>
              <a:defRPr sz="3600" b="0" i="0" baseline="0">
                <a:solidFill>
                  <a:schemeClr val="bg2"/>
                </a:solidFill>
                <a:latin typeface="+mj-lt"/>
              </a:defRPr>
            </a:lvl1pPr>
          </a:lstStyle>
          <a:p>
            <a:r>
              <a:rPr lang="en-US" dirty="0"/>
              <a:t>Title Here</a:t>
            </a:r>
          </a:p>
        </p:txBody>
      </p:sp>
      <p:sp>
        <p:nvSpPr>
          <p:cNvPr id="12" name="Text Placeholder 3">
            <a:extLst>
              <a:ext uri="{FF2B5EF4-FFF2-40B4-BE49-F238E27FC236}">
                <a16:creationId xmlns:a16="http://schemas.microsoft.com/office/drawing/2014/main" id="{E34A4266-EC7F-FD4B-9C3E-81E7A2295184}"/>
              </a:ext>
            </a:extLst>
          </p:cNvPr>
          <p:cNvSpPr>
            <a:spLocks noGrp="1"/>
          </p:cNvSpPr>
          <p:nvPr>
            <p:ph type="body" sz="quarter" idx="15" hasCustomPrompt="1"/>
          </p:nvPr>
        </p:nvSpPr>
        <p:spPr>
          <a:xfrm>
            <a:off x="341081" y="2816947"/>
            <a:ext cx="6432731" cy="508220"/>
          </a:xfrm>
          <a:prstGeom prst="rect">
            <a:avLst/>
          </a:prstGeom>
        </p:spPr>
        <p:txBody>
          <a:bodyPr>
            <a:noAutofit/>
          </a:bodyPr>
          <a:lstStyle>
            <a:lvl1pPr marL="0" indent="0" algn="l">
              <a:lnSpc>
                <a:spcPct val="100000"/>
              </a:lnSpc>
              <a:buNone/>
              <a:defRPr sz="1600" b="0" i="0">
                <a:solidFill>
                  <a:schemeClr val="bg2"/>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pic>
        <p:nvPicPr>
          <p:cNvPr id="14" name="Picture 13">
            <a:extLst>
              <a:ext uri="{FF2B5EF4-FFF2-40B4-BE49-F238E27FC236}">
                <a16:creationId xmlns:a16="http://schemas.microsoft.com/office/drawing/2014/main" id="{D478ACD5-01D7-EA49-A1A8-0D5AC50A0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9681" y="305870"/>
            <a:ext cx="999731" cy="999459"/>
          </a:xfrm>
          <a:prstGeom prst="rect">
            <a:avLst/>
          </a:prstGeom>
        </p:spPr>
      </p:pic>
      <p:sp>
        <p:nvSpPr>
          <p:cNvPr id="18" name="Freeform 77">
            <a:extLst>
              <a:ext uri="{FF2B5EF4-FFF2-40B4-BE49-F238E27FC236}">
                <a16:creationId xmlns:a16="http://schemas.microsoft.com/office/drawing/2014/main" id="{09D6DA44-3D41-5E45-80B2-97B2B0E76C11}"/>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pic>
        <p:nvPicPr>
          <p:cNvPr id="2" name="Picture 1">
            <a:extLst>
              <a:ext uri="{FF2B5EF4-FFF2-40B4-BE49-F238E27FC236}">
                <a16:creationId xmlns:a16="http://schemas.microsoft.com/office/drawing/2014/main" id="{504723CD-1F5B-804C-A079-FE3D1017AF2B}"/>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r="32084"/>
          <a:stretch/>
        </p:blipFill>
        <p:spPr>
          <a:xfrm>
            <a:off x="2244538" y="183586"/>
            <a:ext cx="6899462" cy="1686849"/>
          </a:xfrm>
          <a:prstGeom prst="rect">
            <a:avLst/>
          </a:prstGeom>
        </p:spPr>
      </p:pic>
    </p:spTree>
    <p:extLst>
      <p:ext uri="{BB962C8B-B14F-4D97-AF65-F5344CB8AC3E}">
        <p14:creationId xmlns:p14="http://schemas.microsoft.com/office/powerpoint/2010/main" val="2513984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620" userDrawn="1">
          <p15:clr>
            <a:srgbClr val="FBAE40"/>
          </p15:clr>
        </p15:guide>
        <p15:guide id="2"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 Slide-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6"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4" name="Text Placeholder 3"/>
          <p:cNvSpPr>
            <a:spLocks noGrp="1"/>
          </p:cNvSpPr>
          <p:nvPr>
            <p:ph type="body" sz="quarter" idx="15" hasCustomPrompt="1"/>
          </p:nvPr>
        </p:nvSpPr>
        <p:spPr>
          <a:xfrm>
            <a:off x="457202" y="695741"/>
            <a:ext cx="8169964" cy="357809"/>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7"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buClr>
                <a:schemeClr val="accent1"/>
              </a:buClr>
              <a:defRPr b="0" i="0"/>
            </a:lvl1pPr>
            <a:lvl2pPr>
              <a:buClr>
                <a:schemeClr val="tx1"/>
              </a:buClr>
              <a:defRPr b="0" i="0"/>
            </a:lvl2pPr>
            <a:lvl3pPr>
              <a:buClr>
                <a:schemeClr val="accent1"/>
              </a:buClr>
              <a:defRPr b="0" i="0"/>
            </a:lvl3pPr>
            <a:lvl4pPr>
              <a:buClr>
                <a:schemeClr val="tx1"/>
              </a:buCl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752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75574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159026" y="4323522"/>
            <a:ext cx="8984974" cy="819978"/>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14" name="Title 15"/>
          <p:cNvSpPr>
            <a:spLocks noGrp="1"/>
          </p:cNvSpPr>
          <p:nvPr>
            <p:ph type="title" hasCustomPrompt="1"/>
          </p:nvPr>
        </p:nvSpPr>
        <p:spPr>
          <a:xfrm>
            <a:off x="299201" y="1878497"/>
            <a:ext cx="6141359" cy="1311963"/>
          </a:xfrm>
        </p:spPr>
        <p:txBody>
          <a:bodyPr anchor="b">
            <a:noAutofit/>
          </a:bodyPr>
          <a:lstStyle>
            <a:lvl1pPr>
              <a:defRPr sz="3600" b="0" i="0" baseline="0">
                <a:solidFill>
                  <a:schemeClr val="tx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Title Here</a:t>
            </a:r>
          </a:p>
        </p:txBody>
      </p:sp>
      <p:sp>
        <p:nvSpPr>
          <p:cNvPr id="15" name="Date Placeholder 4"/>
          <p:cNvSpPr>
            <a:spLocks noGrp="1"/>
          </p:cNvSpPr>
          <p:nvPr>
            <p:ph type="dt" sz="half" idx="2"/>
          </p:nvPr>
        </p:nvSpPr>
        <p:spPr>
          <a:xfrm>
            <a:off x="319200" y="4616419"/>
            <a:ext cx="1925338" cy="178955"/>
          </a:xfrm>
          <a:prstGeom prst="rect">
            <a:avLst/>
          </a:prstGeom>
        </p:spPr>
        <p:txBody>
          <a:bodyPr vert="horz" wrap="square" lIns="91440" tIns="0" rIns="91440" bIns="0" rtlCol="0" anchor="b" anchorCtr="0">
            <a:noAutofit/>
          </a:bodyPr>
          <a:lstStyle>
            <a:lvl1pPr algn="l">
              <a:defRPr sz="12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4AD83FAE-0AD2-084F-918F-E696D117757B}" type="datetime1">
              <a:rPr lang="en-US" smtClean="0"/>
              <a:t>6/8/25</a:t>
            </a:fld>
            <a:endParaRPr lang="en-US" dirty="0"/>
          </a:p>
        </p:txBody>
      </p:sp>
      <p:sp>
        <p:nvSpPr>
          <p:cNvPr id="17" name="Text Placeholder 3"/>
          <p:cNvSpPr>
            <a:spLocks noGrp="1"/>
          </p:cNvSpPr>
          <p:nvPr>
            <p:ph type="body" sz="quarter" idx="15" hasCustomPrompt="1"/>
          </p:nvPr>
        </p:nvSpPr>
        <p:spPr>
          <a:xfrm>
            <a:off x="302816" y="3185161"/>
            <a:ext cx="6147682" cy="508220"/>
          </a:xfrm>
          <a:prstGeom prst="rect">
            <a:avLst/>
          </a:prstGeom>
        </p:spPr>
        <p:txBody>
          <a:bodyPr>
            <a:noAutofit/>
          </a:bodyPr>
          <a:lstStyle>
            <a:lvl1pPr marL="0" indent="0" algn="l">
              <a:lnSpc>
                <a:spcPct val="100000"/>
              </a:lnSpc>
              <a:buNone/>
              <a:defRPr sz="16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0" name="Text Placeholder 2"/>
          <p:cNvSpPr>
            <a:spLocks noGrp="1"/>
          </p:cNvSpPr>
          <p:nvPr>
            <p:ph type="body" sz="quarter" idx="10" hasCustomPrompt="1"/>
          </p:nvPr>
        </p:nvSpPr>
        <p:spPr>
          <a:xfrm>
            <a:off x="317595" y="4102257"/>
            <a:ext cx="4191461" cy="426719"/>
          </a:xfrm>
          <a:prstGeom prst="rect">
            <a:avLst/>
          </a:prstGeom>
        </p:spPr>
        <p:txBody>
          <a:bodyPr vert="horz" wrap="square" lIns="91440" tIns="0" rIns="91440" bIns="0" rtlCol="0" anchor="b" anchorCtr="0">
            <a:noAutofit/>
          </a:bodyPr>
          <a:lstStyle>
            <a:lvl1pPr marL="0" indent="0">
              <a:lnSpc>
                <a:spcPct val="100000"/>
              </a:lnSpc>
              <a:spcBef>
                <a:spcPts val="0"/>
              </a:spcBef>
              <a:spcAft>
                <a:spcPts val="0"/>
              </a:spcAft>
              <a:buNone/>
              <a:defRPr lang="en-US" sz="1600" b="0" i="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Presenter’s Name</a:t>
            </a:r>
          </a:p>
        </p:txBody>
      </p:sp>
      <p:pic>
        <p:nvPicPr>
          <p:cNvPr id="9" name="Picture 8">
            <a:extLst>
              <a:ext uri="{FF2B5EF4-FFF2-40B4-BE49-F238E27FC236}">
                <a16:creationId xmlns:a16="http://schemas.microsoft.com/office/drawing/2014/main" id="{44418279-066F-DC44-B86B-14E3FAD25D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28220" y="478425"/>
            <a:ext cx="1297452" cy="840941"/>
          </a:xfrm>
          <a:prstGeom prst="rect">
            <a:avLst/>
          </a:prstGeom>
        </p:spPr>
      </p:pic>
    </p:spTree>
    <p:extLst>
      <p:ext uri="{BB962C8B-B14F-4D97-AF65-F5344CB8AC3E}">
        <p14:creationId xmlns:p14="http://schemas.microsoft.com/office/powerpoint/2010/main" val="15301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5"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628926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Slide – Navy">
    <p:bg>
      <p:bgRef idx="1001">
        <a:schemeClr val="bg2"/>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defRPr b="0" i="0"/>
            </a:lvl1pPr>
            <a:lvl2pPr>
              <a:buClr>
                <a:schemeClr val="tx1"/>
              </a:buClr>
              <a:defRPr b="0" i="0"/>
            </a:lvl2pPr>
            <a:lvl3pPr>
              <a:defRPr b="0" i="0"/>
            </a:lvl3pPr>
            <a:lvl4pPr>
              <a:buClr>
                <a:schemeClr val="tx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48818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Slide-White">
    <p:bg>
      <p:bgRef idx="1001">
        <a:schemeClr val="bg1"/>
      </p:bgRef>
    </p:bg>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7"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9"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11" name="Text Placeholder 3"/>
          <p:cNvSpPr>
            <a:spLocks noGrp="1"/>
          </p:cNvSpPr>
          <p:nvPr>
            <p:ph idx="1"/>
          </p:nvPr>
        </p:nvSpPr>
        <p:spPr>
          <a:xfrm>
            <a:off x="459685" y="1401417"/>
            <a:ext cx="8137665" cy="2932045"/>
          </a:xfrm>
          <a:prstGeom prst="rect">
            <a:avLst/>
          </a:prstGeom>
        </p:spPr>
        <p:txBody>
          <a:bodyPr vert="horz" lIns="91440" tIns="45720" rIns="91440" bIns="45720" rtlCol="0">
            <a:noAutofit/>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03658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6" name="Chart Placeholder 2"/>
          <p:cNvSpPr>
            <a:spLocks noGrp="1"/>
          </p:cNvSpPr>
          <p:nvPr>
            <p:ph type="chart" sz="quarter" idx="14"/>
          </p:nvPr>
        </p:nvSpPr>
        <p:spPr>
          <a:xfrm>
            <a:off x="268359" y="352446"/>
            <a:ext cx="8587407" cy="3972812"/>
          </a:xfrm>
          <a:prstGeom prst="rect">
            <a:avLst/>
          </a:prstGeom>
        </p:spPr>
        <p:txBody>
          <a:bodyPr>
            <a:normAutofit/>
          </a:bodyPr>
          <a:lstStyle>
            <a:lvl1pPr marL="0" indent="0">
              <a:buNone/>
              <a:defRPr b="0" i="0"/>
            </a:lvl1pPr>
          </a:lstStyle>
          <a:p>
            <a:r>
              <a:rPr lang="en-US" dirty="0"/>
              <a:t>Click icon to add chart</a:t>
            </a:r>
          </a:p>
        </p:txBody>
      </p:sp>
    </p:spTree>
    <p:extLst>
      <p:ext uri="{BB962C8B-B14F-4D97-AF65-F5344CB8AC3E}">
        <p14:creationId xmlns:p14="http://schemas.microsoft.com/office/powerpoint/2010/main" val="12209036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Slide – Whit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a:prstGeom prst="rect">
            <a:avLst/>
          </a:prstGeo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8" name="Content Placeholder 3"/>
          <p:cNvSpPr>
            <a:spLocks noGrp="1"/>
          </p:cNvSpPr>
          <p:nvPr>
            <p:ph sz="quarter" idx="18" hasCustomPrompt="1"/>
          </p:nvPr>
        </p:nvSpPr>
        <p:spPr>
          <a:xfrm>
            <a:off x="456925"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9" name="Content Placeholder 3"/>
          <p:cNvSpPr>
            <a:spLocks noGrp="1"/>
          </p:cNvSpPr>
          <p:nvPr>
            <p:ph sz="quarter" idx="19" hasCustomPrompt="1"/>
          </p:nvPr>
        </p:nvSpPr>
        <p:spPr>
          <a:xfrm>
            <a:off x="4790386" y="1420744"/>
            <a:ext cx="3826840" cy="2853083"/>
          </a:xfrm>
          <a:prstGeom prst="rect">
            <a:avLst/>
          </a:prstGeom>
        </p:spPr>
        <p:txBody>
          <a:bodyPr/>
          <a:lstStyle>
            <a:lvl1pPr>
              <a:buClr>
                <a:schemeClr val="accent1"/>
              </a:buClr>
              <a:defRPr b="0" i="0"/>
            </a:lvl1pPr>
            <a:lvl2pPr>
              <a:buClr>
                <a:schemeClr val="accent1"/>
              </a:buClr>
              <a:defRPr b="0" i="0"/>
            </a:lvl2pPr>
            <a:lvl3pPr>
              <a:buClr>
                <a:schemeClr val="accent1"/>
              </a:buClr>
              <a:defRPr b="0" i="0"/>
            </a:lvl3pPr>
            <a:lvl4pPr>
              <a:buClr>
                <a:schemeClr val="accent1"/>
              </a:buClr>
              <a:defRPr b="0" i="0"/>
            </a:lvl4pPr>
          </a:lstStyle>
          <a:p>
            <a:pPr lvl="0"/>
            <a:r>
              <a:rPr lang="en-US" dirty="0"/>
              <a:t>Click to add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79278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 Blu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1"/>
                </a:solidFill>
                <a:latin typeface="Arial" panose="020B0604020202020204" pitchFamily="34" charset="0"/>
              </a:defRPr>
            </a:lvl1pPr>
          </a:lstStyle>
          <a:p>
            <a:pPr lvl="0"/>
            <a:r>
              <a:rPr lang="en-US" dirty="0"/>
              <a:t>Author’s Name</a:t>
            </a:r>
          </a:p>
        </p:txBody>
      </p:sp>
      <p:sp>
        <p:nvSpPr>
          <p:cNvPr id="13" name="Rectangle 12"/>
          <p:cNvSpPr/>
          <p:nvPr userDrawn="1"/>
        </p:nvSpPr>
        <p:spPr bwMode="auto">
          <a:xfrm>
            <a:off x="496956" y="2"/>
            <a:ext cx="1073426" cy="1182754"/>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1"/>
                </a:solidFill>
                <a:latin typeface="Arial" panose="020B0604020202020204" pitchFamily="34" charset="0"/>
              </a:defRPr>
            </a:lvl1pPr>
          </a:lstStyle>
          <a:p>
            <a:pPr lvl="0"/>
            <a:r>
              <a:rPr lang="en-US" dirty="0"/>
              <a:t>Position Title</a:t>
            </a: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defRPr>
            </a:lvl1pPr>
          </a:lstStyle>
          <a:p>
            <a:pPr lvl="0"/>
            <a:r>
              <a:rPr lang="en-US" dirty="0"/>
              <a:t>Position Title</a:t>
            </a:r>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 Gree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3" name="Rectangle 12"/>
          <p:cNvSpPr/>
          <p:nvPr userDrawn="1"/>
        </p:nvSpPr>
        <p:spPr bwMode="auto">
          <a:xfrm>
            <a:off x="496956" y="2"/>
            <a:ext cx="1073426" cy="1182754"/>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rgbClr val="90BD31"/>
              </a:solidFill>
              <a:latin typeface="Arial" panose="020B0604020202020204" pitchFamily="34" charset="0"/>
            </a:endParaRPr>
          </a:p>
        </p:txBody>
      </p:sp>
      <p:sp>
        <p:nvSpPr>
          <p:cNvPr id="12" name="TextBox 11"/>
          <p:cNvSpPr txBox="1"/>
          <p:nvPr userDrawn="1"/>
        </p:nvSpPr>
        <p:spPr bwMode="auto">
          <a:xfrm>
            <a:off x="434629" y="0"/>
            <a:ext cx="1192695" cy="2123658"/>
          </a:xfrm>
          <a:prstGeom prst="rect">
            <a:avLst/>
          </a:prstGeom>
          <a:noFill/>
          <a:ln w="19050" algn="ctr">
            <a:noFill/>
            <a:miter lim="800000"/>
            <a:headEnd/>
            <a:tailEnd/>
          </a:ln>
        </p:spPr>
        <p:txBody>
          <a:bodyPr wrap="square" lIns="0" tIns="0" rIns="0" bIns="0" rtlCol="0" anchor="ctr">
            <a:spAutoFit/>
          </a:bodyPr>
          <a:lstStyle/>
          <a:p>
            <a:pPr algn="ctr"/>
            <a:r>
              <a:rPr lang="en-US" sz="13800" b="0" i="0" dirty="0">
                <a:solidFill>
                  <a:schemeClr val="bg2"/>
                </a:solidFill>
                <a:latin typeface="Arial" panose="020B0604020202020204" pitchFamily="34" charset="0"/>
              </a:rPr>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3"/>
                </a:solidFill>
                <a:latin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3"/>
                </a:solidFill>
                <a:latin typeface="Arial" panose="020B0604020202020204" pitchFamily="34" charset="0"/>
              </a:defRPr>
            </a:lvl1pPr>
          </a:lstStyle>
          <a:p>
            <a:pPr lvl="0"/>
            <a:r>
              <a:rPr lang="en-US" dirty="0"/>
              <a:t>Position Title</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 Blu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D91175AD-5EC8-6C49-8218-F38BDE3E8622}"/>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8552" t="35459" r="2030" b="-21848"/>
          <a:stretch/>
        </p:blipFill>
        <p:spPr>
          <a:xfrm rot="5400000">
            <a:off x="2622550" y="-1377949"/>
            <a:ext cx="5143500" cy="7899400"/>
          </a:xfrm>
          <a:prstGeom prst="rect">
            <a:avLst/>
          </a:prstGeom>
        </p:spPr>
      </p:pic>
      <p:sp>
        <p:nvSpPr>
          <p:cNvPr id="14" name="Rectangle 13"/>
          <p:cNvSpPr/>
          <p:nvPr userDrawn="1"/>
        </p:nvSpPr>
        <p:spPr bwMode="auto">
          <a:xfrm>
            <a:off x="2" y="1772719"/>
            <a:ext cx="7051729" cy="1411357"/>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sp>
        <p:nvSpPr>
          <p:cNvPr id="15" name="Title 15"/>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cxnSp>
        <p:nvCxnSpPr>
          <p:cNvPr id="7" name="Straight Connector 6">
            <a:extLst>
              <a:ext uri="{FF2B5EF4-FFF2-40B4-BE49-F238E27FC236}">
                <a16:creationId xmlns:a16="http://schemas.microsoft.com/office/drawing/2014/main" id="{62CCB472-92BE-5E48-80A6-FC260AA96B83}"/>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8" name="Freeform 77">
            <a:extLst>
              <a:ext uri="{FF2B5EF4-FFF2-40B4-BE49-F238E27FC236}">
                <a16:creationId xmlns:a16="http://schemas.microsoft.com/office/drawing/2014/main" id="{4ABB29B8-DCAF-7B40-9E52-219D904D83D6}"/>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 Teal">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52C1D42-AAA3-B04E-A034-F1358786033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 uri="{96DAC541-7B7A-43D3-8B79-37D633B846F1}">
                <asvg:svgBlip xmlns:asvg="http://schemas.microsoft.com/office/drawing/2016/SVG/main" r:embed="rId3"/>
              </a:ext>
            </a:extLst>
          </a:blip>
          <a:srcRect l="-11183" t="13402" r="10781" b="28503"/>
          <a:stretch/>
        </p:blipFill>
        <p:spPr>
          <a:xfrm>
            <a:off x="-317500" y="-245162"/>
            <a:ext cx="9461500" cy="5388661"/>
          </a:xfrm>
          <a:prstGeom prst="rect">
            <a:avLst/>
          </a:prstGeom>
        </p:spPr>
      </p:pic>
      <p:sp>
        <p:nvSpPr>
          <p:cNvPr id="6" name="Rectangle 5"/>
          <p:cNvSpPr/>
          <p:nvPr userDrawn="1"/>
        </p:nvSpPr>
        <p:spPr bwMode="auto">
          <a:xfrm>
            <a:off x="2" y="1772719"/>
            <a:ext cx="7051729" cy="1411357"/>
          </a:xfrm>
          <a:prstGeom prst="rect">
            <a:avLst/>
          </a:prstGeom>
          <a:solidFill>
            <a:srgbClr val="18A3AC"/>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E01C639F-F884-C946-B140-A9518C6FB9A8}"/>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08B3EA4E-B6EE-2549-8EB7-C25BC2142E7C}"/>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2" name="Title 15">
            <a:extLst>
              <a:ext uri="{FF2B5EF4-FFF2-40B4-BE49-F238E27FC236}">
                <a16:creationId xmlns:a16="http://schemas.microsoft.com/office/drawing/2014/main" id="{013E3FCC-D96C-D344-BBA3-51BB23D2A0F4}"/>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79D9FF64-C01C-5C4C-8AB2-E760BF769004}"/>
              </a:ext>
            </a:extLst>
          </p:cNvPr>
          <p:cNvSpPr>
            <a:spLocks noGrp="1"/>
          </p:cNvSpPr>
          <p:nvPr>
            <p:ph sz="quarter" idx="16"/>
          </p:nvPr>
        </p:nvSpPr>
        <p:spPr>
          <a:xfrm>
            <a:off x="453585" y="1401763"/>
            <a:ext cx="8169964"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426446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 Gre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88447-026C-8740-AB11-4D9C4007C669}"/>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14414"/>
          <a:stretch/>
        </p:blipFill>
        <p:spPr>
          <a:xfrm>
            <a:off x="0" y="401119"/>
            <a:ext cx="9144000" cy="1774069"/>
          </a:xfrm>
          <a:prstGeom prst="rect">
            <a:avLst/>
          </a:prstGeom>
        </p:spPr>
      </p:pic>
      <p:sp>
        <p:nvSpPr>
          <p:cNvPr id="6" name="Rectangle 5"/>
          <p:cNvSpPr/>
          <p:nvPr userDrawn="1"/>
        </p:nvSpPr>
        <p:spPr bwMode="auto">
          <a:xfrm>
            <a:off x="2" y="1772719"/>
            <a:ext cx="7051729" cy="1411357"/>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0" i="0" dirty="0" err="1">
              <a:solidFill>
                <a:schemeClr val="bg1"/>
              </a:solidFill>
              <a:latin typeface="Arial" panose="020B0604020202020204" pitchFamily="34" charset="0"/>
            </a:endParaRPr>
          </a:p>
        </p:txBody>
      </p:sp>
      <p:sp>
        <p:nvSpPr>
          <p:cNvPr id="4" name="Footer Placeholder 3"/>
          <p:cNvSpPr>
            <a:spLocks noGrp="1"/>
          </p:cNvSpPr>
          <p:nvPr>
            <p:ph type="ftr" sz="quarter" idx="11"/>
          </p:nvPr>
        </p:nvSpPr>
        <p:spPr/>
        <p:txBody>
          <a:bodyPr/>
          <a:lstStyle>
            <a:lvl1pPr>
              <a:defRPr b="0" i="0"/>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vl1pPr>
          </a:lstStyle>
          <a:p>
            <a:fld id="{7BCC8D0D-EAEC-449D-9161-023DFF90F2E2}" type="slidenum">
              <a:rPr lang="en-US" smtClean="0"/>
              <a:pPr/>
              <a:t>‹#›</a:t>
            </a:fld>
            <a:endParaRPr lang="en-US" dirty="0"/>
          </a:p>
        </p:txBody>
      </p:sp>
      <p:cxnSp>
        <p:nvCxnSpPr>
          <p:cNvPr id="9" name="Straight Connector 8">
            <a:extLst>
              <a:ext uri="{FF2B5EF4-FFF2-40B4-BE49-F238E27FC236}">
                <a16:creationId xmlns:a16="http://schemas.microsoft.com/office/drawing/2014/main" id="{7AB58095-3588-1A4E-B981-253E9F1A1AEC}"/>
              </a:ext>
            </a:extLst>
          </p:cNvPr>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0" name="Freeform 77">
            <a:extLst>
              <a:ext uri="{FF2B5EF4-FFF2-40B4-BE49-F238E27FC236}">
                <a16:creationId xmlns:a16="http://schemas.microsoft.com/office/drawing/2014/main" id="{81C2D974-A2EE-E349-AD5D-00B5C62A8CB7}"/>
              </a:ext>
            </a:extLst>
          </p:cNvPr>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1" name="Title 15">
            <a:extLst>
              <a:ext uri="{FF2B5EF4-FFF2-40B4-BE49-F238E27FC236}">
                <a16:creationId xmlns:a16="http://schemas.microsoft.com/office/drawing/2014/main" id="{18DED201-C78F-0E4A-B63C-520004DA73BE}"/>
              </a:ext>
            </a:extLst>
          </p:cNvPr>
          <p:cNvSpPr>
            <a:spLocks noGrp="1"/>
          </p:cNvSpPr>
          <p:nvPr>
            <p:ph type="title" hasCustomPrompt="1"/>
          </p:nvPr>
        </p:nvSpPr>
        <p:spPr>
          <a:xfrm>
            <a:off x="453585" y="1919440"/>
            <a:ext cx="6435412" cy="1107896"/>
          </a:xfrm>
          <a:prstGeom prst="rect">
            <a:avLst/>
          </a:prstGeom>
        </p:spPr>
        <p:txBody>
          <a:bodyPr anchor="ctr">
            <a:noAutofit/>
          </a:bodyPr>
          <a:lstStyle>
            <a:lvl1pPr>
              <a:defRPr sz="3600" b="0" i="0" baseline="0">
                <a:solidFill>
                  <a:schemeClr val="bg1"/>
                </a:solidFill>
                <a:latin typeface="Garamond" panose="02020404030301010803" pitchFamily="18" charset="0"/>
                <a:ea typeface="Helvetica Neue" panose="02000503000000020004" pitchFamily="2" charset="0"/>
                <a:cs typeface="Arial" panose="020B0604020202020204" pitchFamily="34" charset="0"/>
              </a:defRPr>
            </a:lvl1pPr>
          </a:lstStyle>
          <a:p>
            <a:r>
              <a:rPr lang="en-US" dirty="0"/>
              <a:t>Section Header Here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132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logo_1">
    <p:bg>
      <p:bgRef idx="1001">
        <a:schemeClr val="bg2"/>
      </p:bgRef>
    </p:bg>
    <p:spTree>
      <p:nvGrpSpPr>
        <p:cNvPr id="1" name=""/>
        <p:cNvGrpSpPr/>
        <p:nvPr/>
      </p:nvGrpSpPr>
      <p:grpSpPr>
        <a:xfrm>
          <a:off x="0" y="0"/>
          <a:ext cx="0" cy="0"/>
          <a:chOff x="0" y="0"/>
          <a:chExt cx="0" cy="0"/>
        </a:xfrm>
      </p:grpSpPr>
      <p:pic>
        <p:nvPicPr>
          <p:cNvPr id="4" name="Picture 4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p:blipFill>
        <p:spPr bwMode="invGray">
          <a:xfrm>
            <a:off x="3865186" y="2036429"/>
            <a:ext cx="1571041" cy="1018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42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logo_2">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79400" y="1884801"/>
            <a:ext cx="1373900" cy="1373900"/>
          </a:xfrm>
          <a:prstGeom prst="rect">
            <a:avLst/>
          </a:prstGeom>
        </p:spPr>
      </p:pic>
    </p:spTree>
    <p:extLst>
      <p:ext uri="{BB962C8B-B14F-4D97-AF65-F5344CB8AC3E}">
        <p14:creationId xmlns:p14="http://schemas.microsoft.com/office/powerpoint/2010/main" val="1367638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 Research">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49580" y="1"/>
            <a:ext cx="2994420" cy="2015504"/>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80" cy="3754552"/>
          </a:xfrm>
          <a:prstGeom prst="rect">
            <a:avLst/>
          </a:prstGeom>
        </p:spPr>
      </p:pic>
      <p:pic>
        <p:nvPicPr>
          <p:cNvPr id="2" name="Picture 1">
            <a:extLst>
              <a:ext uri="{FF2B5EF4-FFF2-40B4-BE49-F238E27FC236}">
                <a16:creationId xmlns:a16="http://schemas.microsoft.com/office/drawing/2014/main" id="{9A1E061F-A72A-5142-8A32-D6BACF33C6D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 y="144895"/>
            <a:ext cx="6149579" cy="1021134"/>
          </a:xfrm>
          <a:prstGeom prst="rect">
            <a:avLst/>
          </a:prstGeom>
        </p:spPr>
      </p:pic>
      <p:pic>
        <p:nvPicPr>
          <p:cNvPr id="8" name="Picture 7">
            <a:extLst>
              <a:ext uri="{FF2B5EF4-FFF2-40B4-BE49-F238E27FC236}">
                <a16:creationId xmlns:a16="http://schemas.microsoft.com/office/drawing/2014/main" id="{B6B44D79-B0F4-1A43-9BD5-09FD9E662AC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149578" y="2015505"/>
            <a:ext cx="1615438" cy="1615438"/>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losing – Mt. Z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C66F05B-DFA4-6F48-B676-F50E7C038154}"/>
              </a:ext>
            </a:extLst>
          </p:cNvPr>
          <p:cNvSpPr/>
          <p:nvPr userDrawn="1"/>
        </p:nvSpPr>
        <p:spPr bwMode="auto">
          <a:xfrm>
            <a:off x="6149581" y="1645920"/>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7" name="Rectangle 6">
            <a:extLst>
              <a:ext uri="{FF2B5EF4-FFF2-40B4-BE49-F238E27FC236}">
                <a16:creationId xmlns:a16="http://schemas.microsoft.com/office/drawing/2014/main" id="{94494DF8-84C9-4641-9876-C01FAA2F1677}"/>
              </a:ext>
            </a:extLst>
          </p:cNvPr>
          <p:cNvSpPr/>
          <p:nvPr userDrawn="1"/>
        </p:nvSpPr>
        <p:spPr bwMode="auto">
          <a:xfrm>
            <a:off x="2" y="0"/>
            <a:ext cx="6149579"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3" name="Picture 12">
            <a:extLst>
              <a:ext uri="{FF2B5EF4-FFF2-40B4-BE49-F238E27FC236}">
                <a16:creationId xmlns:a16="http://schemas.microsoft.com/office/drawing/2014/main" id="{EB73C1E6-BC68-894B-BFA0-E9C181FA15C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149580" y="9411"/>
            <a:ext cx="2994420" cy="1996683"/>
          </a:xfrm>
          <a:prstGeom prst="rect">
            <a:avLst/>
          </a:prstGeom>
        </p:spPr>
      </p:pic>
      <p:pic>
        <p:nvPicPr>
          <p:cNvPr id="14" name="Picture 13">
            <a:extLst>
              <a:ext uri="{FF2B5EF4-FFF2-40B4-BE49-F238E27FC236}">
                <a16:creationId xmlns:a16="http://schemas.microsoft.com/office/drawing/2014/main" id="{4AD4098B-43D5-4B4E-A524-530B7E386F9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388949"/>
            <a:ext cx="6149577" cy="3754552"/>
          </a:xfrm>
          <a:prstGeom prst="rect">
            <a:avLst/>
          </a:prstGeom>
        </p:spPr>
      </p:pic>
      <p:pic>
        <p:nvPicPr>
          <p:cNvPr id="10" name="Picture 9">
            <a:extLst>
              <a:ext uri="{FF2B5EF4-FFF2-40B4-BE49-F238E27FC236}">
                <a16:creationId xmlns:a16="http://schemas.microsoft.com/office/drawing/2014/main" id="{EA44FD6C-4722-4647-8824-7BD62CB49912}"/>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49577" y="1994818"/>
            <a:ext cx="1615440" cy="1615440"/>
          </a:xfrm>
          <a:prstGeom prst="rect">
            <a:avLst/>
          </a:prstGeom>
          <a:solidFill>
            <a:schemeClr val="accent1"/>
          </a:solidFill>
        </p:spPr>
      </p:pic>
      <p:pic>
        <p:nvPicPr>
          <p:cNvPr id="15" name="Graphic 14">
            <a:extLst>
              <a:ext uri="{FF2B5EF4-FFF2-40B4-BE49-F238E27FC236}">
                <a16:creationId xmlns:a16="http://schemas.microsoft.com/office/drawing/2014/main" id="{A81F62F8-022A-8040-9203-343FE92FDB09}"/>
              </a:ext>
            </a:extLst>
          </p:cNvPr>
          <p:cNvPicPr>
            <a:picLocks noChangeAspect="1"/>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35407" b="39964"/>
          <a:stretch/>
        </p:blipFill>
        <p:spPr>
          <a:xfrm>
            <a:off x="-993817" y="0"/>
            <a:ext cx="7143396" cy="1388949"/>
          </a:xfrm>
          <a:prstGeom prst="rect">
            <a:avLst/>
          </a:prstGeom>
        </p:spPr>
      </p:pic>
    </p:spTree>
    <p:extLst>
      <p:ext uri="{BB962C8B-B14F-4D97-AF65-F5344CB8AC3E}">
        <p14:creationId xmlns:p14="http://schemas.microsoft.com/office/powerpoint/2010/main" val="2811635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losing – Patient Car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FBE2C-79B3-0741-8C4F-E79579E3B5C3}"/>
              </a:ext>
            </a:extLst>
          </p:cNvPr>
          <p:cNvSpPr/>
          <p:nvPr userDrawn="1"/>
        </p:nvSpPr>
        <p:spPr bwMode="auto">
          <a:xfrm>
            <a:off x="0" y="1645921"/>
            <a:ext cx="2994421" cy="3497580"/>
          </a:xfrm>
          <a:prstGeom prst="rect">
            <a:avLst/>
          </a:prstGeom>
          <a:solidFill>
            <a:schemeClr val="accent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7CBA96EE-AE7F-9D47-80E0-948746F73CBD}"/>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1" name="Picture 10">
            <a:extLst>
              <a:ext uri="{FF2B5EF4-FFF2-40B4-BE49-F238E27FC236}">
                <a16:creationId xmlns:a16="http://schemas.microsoft.com/office/drawing/2014/main" id="{4508378B-0C89-E14E-8069-2034FF2D0F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a:off x="2" y="1"/>
            <a:ext cx="2760609" cy="2015504"/>
          </a:xfrm>
          <a:prstGeom prst="rect">
            <a:avLst/>
          </a:prstGeom>
        </p:spPr>
      </p:pic>
      <p:pic>
        <p:nvPicPr>
          <p:cNvPr id="13" name="Picture 12">
            <a:extLst>
              <a:ext uri="{FF2B5EF4-FFF2-40B4-BE49-F238E27FC236}">
                <a16:creationId xmlns:a16="http://schemas.microsoft.com/office/drawing/2014/main" id="{A98C622B-BC71-0F4D-ACEB-367F089BDF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14" name="Picture 13">
            <a:extLst>
              <a:ext uri="{FF2B5EF4-FFF2-40B4-BE49-F238E27FC236}">
                <a16:creationId xmlns:a16="http://schemas.microsoft.com/office/drawing/2014/main" id="{FC4AB437-D405-6C43-9FA5-FD5F04163FCD}"/>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pic>
        <p:nvPicPr>
          <p:cNvPr id="2" name="Picture 1">
            <a:extLst>
              <a:ext uri="{FF2B5EF4-FFF2-40B4-BE49-F238E27FC236}">
                <a16:creationId xmlns:a16="http://schemas.microsoft.com/office/drawing/2014/main" id="{2A46CC52-4A32-374A-BF1E-0FA06087FD5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2454" t="5935" r="2464" b="11182"/>
          <a:stretch/>
        </p:blipFill>
        <p:spPr>
          <a:xfrm>
            <a:off x="2756141" y="30482"/>
            <a:ext cx="6387861" cy="1226817"/>
          </a:xfrm>
          <a:prstGeom prst="rect">
            <a:avLst/>
          </a:prstGeom>
        </p:spPr>
      </p:pic>
    </p:spTree>
    <p:extLst>
      <p:ext uri="{BB962C8B-B14F-4D97-AF65-F5344CB8AC3E}">
        <p14:creationId xmlns:p14="http://schemas.microsoft.com/office/powerpoint/2010/main" val="2979287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losing – Education">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FBBD5-5854-194C-9766-1823F3F5452C}"/>
              </a:ext>
            </a:extLst>
          </p:cNvPr>
          <p:cNvSpPr/>
          <p:nvPr userDrawn="1"/>
        </p:nvSpPr>
        <p:spPr bwMode="auto">
          <a:xfrm>
            <a:off x="0" y="1645921"/>
            <a:ext cx="2994421" cy="3497580"/>
          </a:xfrm>
          <a:prstGeom prst="rect">
            <a:avLst/>
          </a:prstGeom>
          <a:solidFill>
            <a:schemeClr val="accent2"/>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Rectangle 5">
            <a:extLst>
              <a:ext uri="{FF2B5EF4-FFF2-40B4-BE49-F238E27FC236}">
                <a16:creationId xmlns:a16="http://schemas.microsoft.com/office/drawing/2014/main" id="{FEB282E7-F7BC-5A48-9E5F-4ECBFDF952A0}"/>
              </a:ext>
            </a:extLst>
          </p:cNvPr>
          <p:cNvSpPr/>
          <p:nvPr userDrawn="1"/>
        </p:nvSpPr>
        <p:spPr bwMode="auto">
          <a:xfrm>
            <a:off x="2756757" y="0"/>
            <a:ext cx="6387245" cy="1645920"/>
          </a:xfrm>
          <a:prstGeom prst="rect">
            <a:avLst/>
          </a:prstGeom>
          <a:solidFill>
            <a:schemeClr val="bg1">
              <a:lumMod val="95000"/>
            </a:scheme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 name="Picture 9">
            <a:extLst>
              <a:ext uri="{FF2B5EF4-FFF2-40B4-BE49-F238E27FC236}">
                <a16:creationId xmlns:a16="http://schemas.microsoft.com/office/drawing/2014/main" id="{21C94893-0820-A743-86A6-BDEB411A72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756753" cy="2015504"/>
          </a:xfrm>
          <a:prstGeom prst="rect">
            <a:avLst/>
          </a:prstGeom>
        </p:spPr>
      </p:pic>
      <p:pic>
        <p:nvPicPr>
          <p:cNvPr id="11" name="Picture 10">
            <a:extLst>
              <a:ext uri="{FF2B5EF4-FFF2-40B4-BE49-F238E27FC236}">
                <a16:creationId xmlns:a16="http://schemas.microsoft.com/office/drawing/2014/main" id="{1412EA7E-47D5-4248-9461-6049F4FA2F3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56754" y="1257301"/>
            <a:ext cx="6387246" cy="3886199"/>
          </a:xfrm>
          <a:prstGeom prst="rect">
            <a:avLst/>
          </a:prstGeom>
        </p:spPr>
      </p:pic>
      <p:pic>
        <p:nvPicPr>
          <p:cNvPr id="9" name="Graphic 8">
            <a:extLst>
              <a:ext uri="{FF2B5EF4-FFF2-40B4-BE49-F238E27FC236}">
                <a16:creationId xmlns:a16="http://schemas.microsoft.com/office/drawing/2014/main" id="{21F1DBF9-E6D2-EC49-80D7-6EE1B776A50D}"/>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37974" b="37397"/>
          <a:stretch/>
        </p:blipFill>
        <p:spPr>
          <a:xfrm>
            <a:off x="2756140" y="15255"/>
            <a:ext cx="6387860" cy="1242044"/>
          </a:xfrm>
          <a:prstGeom prst="rect">
            <a:avLst/>
          </a:prstGeom>
        </p:spPr>
      </p:pic>
      <p:pic>
        <p:nvPicPr>
          <p:cNvPr id="13" name="Picture 12">
            <a:extLst>
              <a:ext uri="{FF2B5EF4-FFF2-40B4-BE49-F238E27FC236}">
                <a16:creationId xmlns:a16="http://schemas.microsoft.com/office/drawing/2014/main" id="{5656DF26-9AA1-AC46-9695-22DFD8CE98E3}"/>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1140700" y="2015504"/>
            <a:ext cx="1615440" cy="1615440"/>
          </a:xfrm>
          <a:prstGeom prst="rect">
            <a:avLst/>
          </a:prstGeom>
          <a:solidFill>
            <a:schemeClr val="accent1"/>
          </a:solidFill>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1951592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3" name="Chart Placeholder 2"/>
          <p:cNvSpPr>
            <a:spLocks noGrp="1"/>
          </p:cNvSpPr>
          <p:nvPr>
            <p:ph type="chart" sz="quarter" idx="14"/>
          </p:nvPr>
        </p:nvSpPr>
        <p:spPr>
          <a:xfrm>
            <a:off x="268359" y="337931"/>
            <a:ext cx="8587407" cy="4065105"/>
          </a:xfrm>
          <a:prstGeom prst="rect">
            <a:avLst/>
          </a:prstGeom>
        </p:spPr>
        <p:txBody>
          <a:bodyPr>
            <a:normAutofit/>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dirty="0"/>
              <a:t>Click icon to add chart</a:t>
            </a:r>
          </a:p>
        </p:txBody>
      </p:sp>
    </p:spTree>
    <p:extLst>
      <p:ext uri="{BB962C8B-B14F-4D97-AF65-F5344CB8AC3E}">
        <p14:creationId xmlns:p14="http://schemas.microsoft.com/office/powerpoint/2010/main" val="632906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10" name="Footer Placeholder 9"/>
          <p:cNvSpPr>
            <a:spLocks noGrp="1"/>
          </p:cNvSpPr>
          <p:nvPr>
            <p:ph type="ftr"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4" name="Slide Number Placeholder 13"/>
          <p:cNvSpPr>
            <a:spLocks noGrp="1"/>
          </p:cNvSpPr>
          <p:nvPr>
            <p:ph type="sldNum" sz="quarter" idx="13"/>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11" name="Title 15"/>
          <p:cNvSpPr>
            <a:spLocks noGrp="1"/>
          </p:cNvSpPr>
          <p:nvPr>
            <p:ph type="title" hasCustomPrompt="1"/>
          </p:nvPr>
        </p:nvSpPr>
        <p:spPr>
          <a:xfrm>
            <a:off x="453585" y="318751"/>
            <a:ext cx="8173580" cy="458587"/>
          </a:xfrm>
        </p:spPr>
        <p:txBody>
          <a:bodyPr anchor="b">
            <a:noAutofit/>
          </a:bodyPr>
          <a:lstStyle>
            <a:lvl1pPr>
              <a:defRPr sz="3600" b="0" i="0">
                <a:latin typeface="Garamond" panose="02020404030301010803" pitchFamily="18" charset="0"/>
                <a:ea typeface="Helvetica Neue" panose="02000503000000020004" pitchFamily="2" charset="0"/>
                <a:cs typeface="Arial" panose="020B0604020202020204" pitchFamily="34" charset="0"/>
              </a:defRPr>
            </a:lvl1pPr>
          </a:lstStyle>
          <a:p>
            <a:r>
              <a:rPr lang="en-US" dirty="0"/>
              <a:t>Slide Title Here</a:t>
            </a:r>
          </a:p>
        </p:txBody>
      </p:sp>
      <p:sp>
        <p:nvSpPr>
          <p:cNvPr id="12" name="Text Placeholder 3"/>
          <p:cNvSpPr>
            <a:spLocks noGrp="1"/>
          </p:cNvSpPr>
          <p:nvPr>
            <p:ph type="body" sz="quarter" idx="15" hasCustomPrompt="1"/>
          </p:nvPr>
        </p:nvSpPr>
        <p:spPr>
          <a:xfrm>
            <a:off x="457202" y="695741"/>
            <a:ext cx="8169964" cy="334897"/>
          </a:xfrm>
          <a:prstGeom prst="rect">
            <a:avLst/>
          </a:prstGeom>
        </p:spPr>
        <p:txBody>
          <a:bodyPr>
            <a:noAutofit/>
          </a:bodyPr>
          <a:lstStyle>
            <a:lvl1pPr marL="0" indent="0">
              <a:lnSpc>
                <a:spcPct val="100000"/>
              </a:lnSpc>
              <a:buNone/>
              <a:defRPr sz="1800" b="0" i="0">
                <a:latin typeface="Arial" panose="020B0604020202020204" pitchFamily="34" charset="0"/>
                <a:ea typeface="Helvetica Neue" panose="02000503000000020004" pitchFamily="2" charset="0"/>
                <a:cs typeface="Arial" panose="020B0604020202020204" pitchFamily="34" charset="0"/>
              </a:defRPr>
            </a:lvl1pPr>
            <a:lvl2pPr marL="230181" indent="0">
              <a:lnSpc>
                <a:spcPct val="100000"/>
              </a:lnSpc>
              <a:buNone/>
              <a:defRPr i="1">
                <a:latin typeface="+mn-lt"/>
              </a:defRPr>
            </a:lvl2pPr>
            <a:lvl3pPr marL="515924" indent="0">
              <a:lnSpc>
                <a:spcPct val="100000"/>
              </a:lnSpc>
              <a:buNone/>
              <a:defRPr i="1">
                <a:latin typeface="+mn-lt"/>
              </a:defRPr>
            </a:lvl3pPr>
            <a:lvl4pPr marL="800080" indent="0">
              <a:lnSpc>
                <a:spcPct val="100000"/>
              </a:lnSpc>
              <a:buNone/>
              <a:defRPr i="1">
                <a:latin typeface="+mn-lt"/>
              </a:defRPr>
            </a:lvl4pPr>
            <a:lvl5pPr marL="1085823" indent="0">
              <a:lnSpc>
                <a:spcPct val="100000"/>
              </a:lnSpc>
              <a:buNone/>
              <a:defRPr i="1">
                <a:latin typeface="+mn-lt"/>
              </a:defRPr>
            </a:lvl5pPr>
          </a:lstStyle>
          <a:p>
            <a:pPr lvl="0"/>
            <a:r>
              <a:rPr lang="en-US" dirty="0"/>
              <a:t>Optional Subhead here</a:t>
            </a:r>
          </a:p>
        </p:txBody>
      </p:sp>
      <p:sp>
        <p:nvSpPr>
          <p:cNvPr id="9" name="Content Placeholder 2">
            <a:extLst>
              <a:ext uri="{FF2B5EF4-FFF2-40B4-BE49-F238E27FC236}">
                <a16:creationId xmlns:a16="http://schemas.microsoft.com/office/drawing/2014/main" id="{9469704F-E66B-5B41-BF3B-8C6539B48428}"/>
              </a:ext>
            </a:extLst>
          </p:cNvPr>
          <p:cNvSpPr>
            <a:spLocks noGrp="1"/>
          </p:cNvSpPr>
          <p:nvPr>
            <p:ph sz="quarter" idx="16"/>
          </p:nvPr>
        </p:nvSpPr>
        <p:spPr>
          <a:xfrm>
            <a:off x="453585"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Content Placeholder 2">
            <a:extLst>
              <a:ext uri="{FF2B5EF4-FFF2-40B4-BE49-F238E27FC236}">
                <a16:creationId xmlns:a16="http://schemas.microsoft.com/office/drawing/2014/main" id="{C99F718F-E8D1-5640-A678-0137FDBAEC9F}"/>
              </a:ext>
            </a:extLst>
          </p:cNvPr>
          <p:cNvSpPr>
            <a:spLocks noGrp="1"/>
          </p:cNvSpPr>
          <p:nvPr>
            <p:ph sz="quarter" idx="20"/>
          </p:nvPr>
        </p:nvSpPr>
        <p:spPr>
          <a:xfrm>
            <a:off x="4733354" y="1401763"/>
            <a:ext cx="3915528" cy="2932112"/>
          </a:xfrm>
        </p:spPr>
        <p:txBody>
          <a:bodyPr/>
          <a:lstStyle>
            <a:lvl1pPr>
              <a:defRPr b="0" i="0"/>
            </a:lvl1pPr>
            <a:lvl2pPr>
              <a:defRPr b="0" i="0"/>
            </a:lvl2pPr>
            <a:lvl3pPr>
              <a:defRPr b="0" i="0"/>
            </a:lvl3pPr>
            <a:lvl4pPr>
              <a:defRPr b="0" i="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841559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 Nav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tx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a:t>
            </a:r>
            <a:r>
              <a:rPr lang="en-US" dirty="0" err="1"/>
              <a:t>lorem</a:t>
            </a:r>
            <a:r>
              <a:rPr lang="en-US" dirty="0"/>
              <a:t> </a:t>
            </a:r>
            <a:r>
              <a:rPr lang="en-US" dirty="0" err="1"/>
              <a:t>ipsum</a:t>
            </a:r>
            <a:r>
              <a:rPr lang="en-US" dirty="0"/>
              <a:t>. </a:t>
            </a:r>
            <a:r>
              <a:rPr lang="en-US" dirty="0" err="1"/>
              <a:t>Ut</a:t>
            </a:r>
            <a:r>
              <a:rPr lang="en-US" dirty="0"/>
              <a:t> </a:t>
            </a:r>
            <a:r>
              <a:rPr lang="en-US" dirty="0" err="1"/>
              <a:t>enim</a:t>
            </a:r>
            <a:r>
              <a:rPr lang="en-US" dirty="0"/>
              <a:t> ad minim </a:t>
            </a:r>
            <a:r>
              <a:rPr lang="en-US" dirty="0" err="1"/>
              <a:t>quis</a:t>
            </a:r>
            <a:r>
              <a:rPr lang="en-US" dirty="0"/>
              <a:t> </a:t>
            </a:r>
            <a:r>
              <a:rPr lang="en-US" dirty="0" err="1"/>
              <a:t>nostrud</a:t>
            </a:r>
            <a:r>
              <a:rPr lang="en-US" dirty="0"/>
              <a:t>.</a:t>
            </a:r>
          </a:p>
        </p:txBody>
      </p:sp>
      <p:sp>
        <p:nvSpPr>
          <p:cNvPr id="10"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1"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17905471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Slide – Teal">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b="0" i="0">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sp>
        <p:nvSpPr>
          <p:cNvPr id="7" name="TextBox 6"/>
          <p:cNvSpPr txBox="1"/>
          <p:nvPr userDrawn="1"/>
        </p:nvSpPr>
        <p:spPr bwMode="auto">
          <a:xfrm>
            <a:off x="457203" y="198783"/>
            <a:ext cx="1192695" cy="2123658"/>
          </a:xfrm>
          <a:prstGeom prst="rect">
            <a:avLst/>
          </a:prstGeom>
          <a:noFill/>
          <a:ln w="19050" algn="ctr">
            <a:noFill/>
            <a:miter lim="800000"/>
            <a:headEnd/>
            <a:tailEnd/>
          </a:ln>
        </p:spPr>
        <p:txBody>
          <a:bodyPr wrap="square" lIns="0" tIns="0" rIns="0" bIns="0" rtlCol="0">
            <a:spAutoFit/>
          </a:bodyPr>
          <a:lstStyle/>
          <a:p>
            <a:r>
              <a:rPr lang="en-US" sz="13800" b="0" i="0" dirty="0">
                <a:solidFill>
                  <a:schemeClr val="accent2"/>
                </a:solidFill>
                <a:latin typeface="Arial" panose="020B0604020202020204" pitchFamily="34" charset="0"/>
                <a:ea typeface="Helvetica Neue" panose="02000503000000020004" pitchFamily="2" charset="0"/>
                <a:cs typeface="Arial" panose="020B0604020202020204" pitchFamily="34" charset="0"/>
              </a:rPr>
              <a:t>“</a:t>
            </a:r>
          </a:p>
        </p:txBody>
      </p:sp>
      <p:sp>
        <p:nvSpPr>
          <p:cNvPr id="9" name="Text Placeholder 8"/>
          <p:cNvSpPr>
            <a:spLocks noGrp="1"/>
          </p:cNvSpPr>
          <p:nvPr>
            <p:ph type="body" sz="quarter" idx="13" hasCustomPrompt="1"/>
          </p:nvPr>
        </p:nvSpPr>
        <p:spPr>
          <a:xfrm>
            <a:off x="437601" y="1431236"/>
            <a:ext cx="8229323" cy="2107096"/>
          </a:xfrm>
          <a:prstGeom prst="rect">
            <a:avLst/>
          </a:prstGeom>
        </p:spPr>
        <p:txBody>
          <a:bodyPr anchor="ctr" anchorCtr="0">
            <a:normAutofit/>
          </a:bodyPr>
          <a:lstStyle>
            <a:lvl1pPr marL="0" indent="0">
              <a:lnSpc>
                <a:spcPct val="100000"/>
              </a:lnSpc>
              <a:buNone/>
              <a:defRPr sz="2800" b="0" i="0" baseline="0">
                <a:latin typeface="Arial" panose="020B0604020202020204" pitchFamily="34" charset="0"/>
                <a:ea typeface="Helvetica Neue" panose="02000503000000020004" pitchFamily="2" charset="0"/>
                <a:cs typeface="Arial" panose="020B0604020202020204" pitchFamily="34" charset="0"/>
              </a:defRPr>
            </a:lvl1pPr>
            <a:lvl2pPr marL="230181" indent="0">
              <a:buNone/>
              <a:defRPr>
                <a:latin typeface="+mn-lt"/>
              </a:defRPr>
            </a:lvl2pPr>
            <a:lvl3pPr marL="515924" indent="0">
              <a:buNone/>
              <a:defRPr>
                <a:latin typeface="+mn-lt"/>
              </a:defRPr>
            </a:lvl3pPr>
            <a:lvl4pPr marL="800080" indent="0">
              <a:buNone/>
              <a:defRPr>
                <a:latin typeface="+mn-lt"/>
              </a:defRPr>
            </a:lvl4pPr>
            <a:lvl5pPr marL="1085823" indent="0">
              <a:buNone/>
              <a:defRPr>
                <a:latin typeface="+mn-lt"/>
              </a:defRPr>
            </a:lvl5pPr>
          </a:lstStyle>
          <a:p>
            <a:pPr lvl="0"/>
            <a:r>
              <a:rPr lang="en-US" dirty="0"/>
              <a:t>This page is an option should you wish to utilize a quote as a stand-alone slide within your presentation. The rest is lorem ipsum. Ut </a:t>
            </a:r>
            <a:r>
              <a:rPr lang="en-US" dirty="0" err="1"/>
              <a:t>enim</a:t>
            </a:r>
            <a:r>
              <a:rPr lang="en-US" dirty="0"/>
              <a:t> ad minim </a:t>
            </a:r>
            <a:r>
              <a:rPr lang="en-US" dirty="0" err="1"/>
              <a:t>quis</a:t>
            </a:r>
            <a:r>
              <a:rPr lang="en-US" dirty="0"/>
              <a:t> </a:t>
            </a:r>
            <a:r>
              <a:rPr lang="en-US" dirty="0" err="1"/>
              <a:t>nostrud</a:t>
            </a:r>
            <a:r>
              <a:rPr lang="en-US" dirty="0"/>
              <a:t>.</a:t>
            </a:r>
          </a:p>
        </p:txBody>
      </p:sp>
      <p:sp>
        <p:nvSpPr>
          <p:cNvPr id="14" name="Text Placeholder 13"/>
          <p:cNvSpPr>
            <a:spLocks noGrp="1"/>
          </p:cNvSpPr>
          <p:nvPr>
            <p:ph type="body" sz="quarter" idx="14" hasCustomPrompt="1"/>
          </p:nvPr>
        </p:nvSpPr>
        <p:spPr>
          <a:xfrm>
            <a:off x="447674" y="3696829"/>
            <a:ext cx="6513958" cy="430429"/>
          </a:xfrm>
          <a:prstGeom prst="rect">
            <a:avLst/>
          </a:prstGeom>
        </p:spPr>
        <p:txBody>
          <a:bodyPr>
            <a:normAutofit/>
          </a:bodyPr>
          <a:lstStyle>
            <a:lvl1pPr marL="0" indent="0">
              <a:lnSpc>
                <a:spcPct val="100000"/>
              </a:lnSpc>
              <a:buNone/>
              <a:defRPr sz="1800" b="0" i="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Author’s Name</a:t>
            </a:r>
          </a:p>
        </p:txBody>
      </p:sp>
      <p:sp>
        <p:nvSpPr>
          <p:cNvPr id="15" name="Text Placeholder 13"/>
          <p:cNvSpPr>
            <a:spLocks noGrp="1"/>
          </p:cNvSpPr>
          <p:nvPr>
            <p:ph type="body" sz="quarter" idx="15" hasCustomPrompt="1"/>
          </p:nvPr>
        </p:nvSpPr>
        <p:spPr>
          <a:xfrm>
            <a:off x="447674" y="3980953"/>
            <a:ext cx="6513958" cy="440937"/>
          </a:xfrm>
          <a:prstGeom prst="rect">
            <a:avLst/>
          </a:prstGeom>
        </p:spPr>
        <p:txBody>
          <a:bodyPr>
            <a:normAutofit/>
          </a:bodyPr>
          <a:lstStyle>
            <a:lvl1pPr marL="0" indent="0">
              <a:lnSpc>
                <a:spcPts val="2000"/>
              </a:lnSpc>
              <a:buNone/>
              <a:defRPr sz="1800" b="0" i="0" baseline="0">
                <a:solidFill>
                  <a:schemeClr val="accent2"/>
                </a:solidFill>
                <a:latin typeface="Arial" panose="020B0604020202020204" pitchFamily="34" charset="0"/>
                <a:ea typeface="Helvetica Neue" panose="02000503000000020004" pitchFamily="2" charset="0"/>
                <a:cs typeface="Arial" panose="020B0604020202020204" pitchFamily="34" charset="0"/>
              </a:defRPr>
            </a:lvl1pPr>
          </a:lstStyle>
          <a:p>
            <a:pPr lvl="0"/>
            <a:r>
              <a:rPr lang="en-US" dirty="0"/>
              <a:t>Position Title</a:t>
            </a:r>
          </a:p>
        </p:txBody>
      </p:sp>
    </p:spTree>
    <p:extLst>
      <p:ext uri="{BB962C8B-B14F-4D97-AF65-F5344CB8AC3E}">
        <p14:creationId xmlns:p14="http://schemas.microsoft.com/office/powerpoint/2010/main" val="20733843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Placeholder 1"/>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userDrawn="1"/>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ndParaRPr>
          </a:p>
        </p:txBody>
      </p:sp>
    </p:spTree>
    <p:extLst>
      <p:ext uri="{BB962C8B-B14F-4D97-AF65-F5344CB8AC3E}">
        <p14:creationId xmlns:p14="http://schemas.microsoft.com/office/powerpoint/2010/main" val="1203051825"/>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4" r:id="rId4"/>
    <p:sldLayoutId id="2147483982"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4016" r:id="rId14"/>
    <p:sldLayoutId id="2147483994" r:id="rId15"/>
    <p:sldLayoutId id="2147483995" r:id="rId16"/>
  </p:sldLayoutIdLst>
  <p:transition>
    <p:fade/>
  </p:transition>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1"/>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100000"/>
        </a:lnSpc>
        <a:spcBef>
          <a:spcPts val="0"/>
        </a:spcBef>
        <a:spcAft>
          <a:spcPts val="1000"/>
        </a:spcAft>
        <a:buClr>
          <a:schemeClr val="accent1"/>
        </a:buClr>
        <a:buSzPct val="80000"/>
        <a:buFont typeface="Wingdings" charset="2"/>
        <a:buChar char="§"/>
        <a:defRPr lang="en-US" sz="14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Footer Placeholder 5"/>
          <p:cNvSpPr>
            <a:spLocks noGrp="1"/>
          </p:cNvSpPr>
          <p:nvPr>
            <p:ph type="ftr" sz="quarter" idx="3"/>
          </p:nvPr>
        </p:nvSpPr>
        <p:spPr>
          <a:xfrm>
            <a:off x="548152" y="4852597"/>
            <a:ext cx="4310907" cy="10348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r>
              <a:rPr lang="en-US"/>
              <a:t>Presentation Title</a:t>
            </a:r>
            <a:endParaRPr lang="en-US" dirty="0"/>
          </a:p>
        </p:txBody>
      </p:sp>
      <p:sp>
        <p:nvSpPr>
          <p:cNvPr id="12" name="Slide Number Placeholder 6"/>
          <p:cNvSpPr>
            <a:spLocks noGrp="1"/>
          </p:cNvSpPr>
          <p:nvPr>
            <p:ph type="sldNum" sz="quarter" idx="4"/>
          </p:nvPr>
        </p:nvSpPr>
        <p:spPr>
          <a:xfrm>
            <a:off x="272107" y="4840129"/>
            <a:ext cx="246061" cy="116425"/>
          </a:xfrm>
          <a:prstGeom prst="rect">
            <a:avLst/>
          </a:prstGeom>
        </p:spPr>
        <p:txBody>
          <a:bodyPr vert="horz" wrap="square" lIns="0" tIns="0" rIns="0" bIns="0" rtlCol="0" anchor="b" anchorCtr="0"/>
          <a:lstStyle>
            <a:lvl1pPr algn="l">
              <a:defRPr sz="700" b="0" i="0">
                <a:solidFill>
                  <a:schemeClr val="tx1"/>
                </a:solidFill>
                <a:latin typeface="Arial" panose="020B0604020202020204" pitchFamily="34" charset="0"/>
                <a:ea typeface="Helvetica Neue" panose="02000503000000020004" pitchFamily="2" charset="0"/>
                <a:cs typeface="Arial" panose="020B0604020202020204"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468756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277813" y="4687560"/>
            <a:ext cx="8595360" cy="0"/>
          </a:xfrm>
          <a:prstGeom prst="line">
            <a:avLst/>
          </a:prstGeom>
          <a:noFill/>
          <a:ln w="3175" cap="flat">
            <a:solidFill>
              <a:schemeClr val="tx1"/>
            </a:solidFill>
            <a:prstDash val="solid"/>
            <a:miter lim="800000"/>
            <a:headEnd/>
            <a:tailEnd/>
          </a:ln>
          <a:extLst>
            <a:ext uri="{909E8E84-426E-40DD-AFC4-6F175D3DCCD1}">
              <a14:hiddenFill xmlns:a14="http://schemas.microsoft.com/office/drawing/2010/main">
                <a:noFill/>
              </a14:hiddenFill>
            </a:ext>
          </a:extLst>
        </p:spPr>
      </p:cxnSp>
      <p:sp>
        <p:nvSpPr>
          <p:cNvPr id="13" name="Freeform 77"/>
          <p:cNvSpPr>
            <a:spLocks/>
          </p:cNvSpPr>
          <p:nvPr userDrawn="1"/>
        </p:nvSpPr>
        <p:spPr bwMode="auto">
          <a:xfrm>
            <a:off x="8393113" y="4800601"/>
            <a:ext cx="481012" cy="231074"/>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b="0" i="0" dirty="0">
              <a:latin typeface="Arial" panose="020B0604020202020204" pitchFamily="34" charset="0"/>
              <a:ea typeface="Helvetica Neue" panose="02000503000000020004" pitchFamily="2" charset="0"/>
              <a:cs typeface="Arial" panose="020B0604020202020204" pitchFamily="34" charset="0"/>
            </a:endParaRPr>
          </a:p>
        </p:txBody>
      </p:sp>
      <p:sp>
        <p:nvSpPr>
          <p:cNvPr id="10" name="Text Placeholder 3">
            <a:extLst>
              <a:ext uri="{FF2B5EF4-FFF2-40B4-BE49-F238E27FC236}">
                <a16:creationId xmlns:a16="http://schemas.microsoft.com/office/drawing/2014/main" id="{77A11AC4-0317-9648-9B11-2E4A9F79415E}"/>
              </a:ext>
            </a:extLst>
          </p:cNvPr>
          <p:cNvSpPr>
            <a:spLocks noGrp="1"/>
          </p:cNvSpPr>
          <p:nvPr>
            <p:ph type="body" idx="1"/>
          </p:nvPr>
        </p:nvSpPr>
        <p:spPr>
          <a:xfrm>
            <a:off x="459685" y="1401417"/>
            <a:ext cx="8137665" cy="293204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a:extLst>
              <a:ext uri="{FF2B5EF4-FFF2-40B4-BE49-F238E27FC236}">
                <a16:creationId xmlns:a16="http://schemas.microsoft.com/office/drawing/2014/main" id="{EEA57C94-8CEE-E147-BA04-64415375E2D2}"/>
              </a:ext>
            </a:extLst>
          </p:cNvPr>
          <p:cNvSpPr>
            <a:spLocks noGrp="1"/>
          </p:cNvSpPr>
          <p:nvPr>
            <p:ph type="title"/>
          </p:nvPr>
        </p:nvSpPr>
        <p:spPr>
          <a:xfrm>
            <a:off x="453585" y="318751"/>
            <a:ext cx="8173580" cy="458587"/>
          </a:xfrm>
          <a:prstGeom prst="rect">
            <a:avLst/>
          </a:prstGeom>
        </p:spPr>
        <p:txBody>
          <a:bodyPr vert="horz" wrap="square" lIns="91440" tIns="45720" rIns="91440" bIns="45720" rtlCol="0" anchor="t" anchorCtr="0">
            <a:noAutofit/>
          </a:bodyPr>
          <a:lstStyle/>
          <a:p>
            <a:r>
              <a:rPr lang="en-US" dirty="0"/>
              <a:t>Slide Title Here</a:t>
            </a:r>
          </a:p>
        </p:txBody>
      </p:sp>
    </p:spTree>
    <p:extLst>
      <p:ext uri="{BB962C8B-B14F-4D97-AF65-F5344CB8AC3E}">
        <p14:creationId xmlns:p14="http://schemas.microsoft.com/office/powerpoint/2010/main" val="1239549721"/>
      </p:ext>
    </p:extLst>
  </p:cSld>
  <p:clrMap bg1="lt1" tx1="dk1" bg2="lt2" tx2="dk2" accent1="accent1" accent2="accent2" accent3="accent3" accent4="accent4" accent5="accent5" accent6="accent6" hlink="hlink" folHlink="folHlink"/>
  <p:sldLayoutIdLst>
    <p:sldLayoutId id="2147483955" r:id="rId1"/>
    <p:sldLayoutId id="2147483972" r:id="rId2"/>
    <p:sldLayoutId id="2147483975" r:id="rId3"/>
    <p:sldLayoutId id="2147483976" r:id="rId4"/>
    <p:sldLayoutId id="2147484011" r:id="rId5"/>
    <p:sldLayoutId id="2147484012" r:id="rId6"/>
    <p:sldLayoutId id="2147484013" r:id="rId7"/>
    <p:sldLayoutId id="2147484001" r:id="rId8"/>
    <p:sldLayoutId id="2147484007" r:id="rId9"/>
    <p:sldLayoutId id="2147484009" r:id="rId10"/>
    <p:sldLayoutId id="2147484008" r:id="rId11"/>
    <p:sldLayoutId id="2147483944" r:id="rId12"/>
    <p:sldLayoutId id="2147483951" r:id="rId13"/>
    <p:sldLayoutId id="2147483953" r:id="rId14"/>
    <p:sldLayoutId id="2147484000" r:id="rId15"/>
    <p:sldLayoutId id="2147483950" r:id="rId16"/>
    <p:sldLayoutId id="2147483960" r:id="rId17"/>
    <p:sldLayoutId id="2147483961" r:id="rId18"/>
    <p:sldLayoutId id="2147483966" r:id="rId19"/>
    <p:sldLayoutId id="2147483967" r:id="rId20"/>
    <p:sldLayoutId id="2147483968" r:id="rId21"/>
    <p:sldLayoutId id="2147483969" r:id="rId22"/>
    <p:sldLayoutId id="2147483970" r:id="rId23"/>
    <p:sldLayoutId id="2147483971" r:id="rId24"/>
    <p:sldLayoutId id="2147484015" r:id="rId25"/>
    <p:sldLayoutId id="2147483954" r:id="rId26"/>
    <p:sldLayoutId id="2147483959" r:id="rId27"/>
    <p:sldLayoutId id="2147484002" r:id="rId28"/>
    <p:sldLayoutId id="2147484014" r:id="rId29"/>
    <p:sldLayoutId id="2147484010" r:id="rId30"/>
    <p:sldLayoutId id="2147484003" r:id="rId31"/>
  </p:sldLayoutIdLst>
  <p:transition>
    <p:fade/>
  </p:transition>
  <p:hf hdr="0"/>
  <p:txStyles>
    <p:titleStyle>
      <a:lvl1pPr algn="l" defTabSz="914378" rtl="0" eaLnBrk="1" latinLnBrk="0" hangingPunct="1">
        <a:lnSpc>
          <a:spcPct val="85000"/>
        </a:lnSpc>
        <a:spcBef>
          <a:spcPct val="0"/>
        </a:spcBef>
        <a:buNone/>
        <a:defRPr lang="en-US" sz="3600" b="0" i="0" kern="1200" cap="none" spc="0" baseline="0" dirty="0" smtClean="0">
          <a:solidFill>
            <a:schemeClr val="tx1"/>
          </a:solidFill>
          <a:latin typeface="Garamond" panose="02020404030301010803" pitchFamily="18" charset="0"/>
          <a:ea typeface="Helvetica Neue" panose="02000503000000020004" pitchFamily="2" charset="0"/>
          <a:cs typeface="Arial" panose="020B0604020202020204" pitchFamily="34" charset="0"/>
        </a:defRPr>
      </a:lvl1pPr>
    </p:titleStyle>
    <p:body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8" Type="http://schemas.openxmlformats.org/officeDocument/2006/relationships/hyperlink" Target="https://ai.ucsf.edu/platforms-tools-and-resources/ucsf-versa" TargetMode="External"/><Relationship Id="rId3" Type="http://schemas.openxmlformats.org/officeDocument/2006/relationships/hyperlink" Target="https://pubmed.ncbi.nlm.nih.gov/32949781/" TargetMode="External"/><Relationship Id="rId7" Type="http://schemas.openxmlformats.org/officeDocument/2006/relationships/hyperlink" Target="https://pubmed.ncbi.nlm.nih.gov/30789656/" TargetMode="External"/><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hyperlink" Target="https://pubmed.ncbi.nlm.nih.gov/40198990/" TargetMode="External"/><Relationship Id="rId5" Type="http://schemas.openxmlformats.org/officeDocument/2006/relationships/hyperlink" Target="https://doi.org/10.1016/j.xops.2024.100564" TargetMode="External"/><Relationship Id="rId4" Type="http://schemas.openxmlformats.org/officeDocument/2006/relationships/hyperlink" Target="https://doi.org/10.1097/IAE.0b013e3181884f2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CB38CF-9FDE-7947-B8D0-17938F8ED68F}"/>
              </a:ext>
            </a:extLst>
          </p:cNvPr>
          <p:cNvSpPr>
            <a:spLocks noGrp="1"/>
          </p:cNvSpPr>
          <p:nvPr>
            <p:ph type="dt" sz="half" idx="2"/>
          </p:nvPr>
        </p:nvSpPr>
        <p:spPr>
          <a:xfrm>
            <a:off x="319200" y="4528315"/>
            <a:ext cx="1925338" cy="178955"/>
          </a:xfrm>
        </p:spPr>
        <p:txBody>
          <a:bodyPr wrap="square" anchor="b">
            <a:noAutofit/>
          </a:bodyPr>
          <a:lstStyle/>
          <a:p>
            <a:pPr>
              <a:lnSpc>
                <a:spcPct val="90000"/>
              </a:lnSpc>
              <a:spcAft>
                <a:spcPts val="600"/>
              </a:spcAft>
            </a:pPr>
            <a:r>
              <a:rPr lang="en-US" sz="1600" dirty="0"/>
              <a:t>June 13, 2025</a:t>
            </a:r>
          </a:p>
        </p:txBody>
      </p:sp>
      <p:sp>
        <p:nvSpPr>
          <p:cNvPr id="12" name="Text Placeholder 2">
            <a:extLst>
              <a:ext uri="{FF2B5EF4-FFF2-40B4-BE49-F238E27FC236}">
                <a16:creationId xmlns:a16="http://schemas.microsoft.com/office/drawing/2014/main" id="{D54A187B-4F8D-F6B3-BE9C-3F1348E3446B}"/>
              </a:ext>
            </a:extLst>
          </p:cNvPr>
          <p:cNvSpPr>
            <a:spLocks noGrp="1"/>
          </p:cNvSpPr>
          <p:nvPr>
            <p:ph type="body" sz="quarter" idx="10"/>
          </p:nvPr>
        </p:nvSpPr>
        <p:spPr>
          <a:xfrm>
            <a:off x="319200" y="3766313"/>
            <a:ext cx="4191461" cy="426719"/>
          </a:xfrm>
        </p:spPr>
        <p:txBody>
          <a:bodyPr/>
          <a:lstStyle/>
          <a:p>
            <a:r>
              <a:rPr lang="en-US" dirty="0"/>
              <a:t>Presenter: Ritika Batte </a:t>
            </a:r>
          </a:p>
        </p:txBody>
      </p:sp>
      <p:sp>
        <p:nvSpPr>
          <p:cNvPr id="2" name="Title 1">
            <a:extLst>
              <a:ext uri="{FF2B5EF4-FFF2-40B4-BE49-F238E27FC236}">
                <a16:creationId xmlns:a16="http://schemas.microsoft.com/office/drawing/2014/main" id="{EA2C5C1B-281B-8E40-AE3B-01687C427CF5}"/>
              </a:ext>
            </a:extLst>
          </p:cNvPr>
          <p:cNvSpPr>
            <a:spLocks noGrp="1"/>
          </p:cNvSpPr>
          <p:nvPr>
            <p:ph type="title"/>
          </p:nvPr>
        </p:nvSpPr>
        <p:spPr>
          <a:xfrm>
            <a:off x="337463" y="1418843"/>
            <a:ext cx="6437410" cy="1311963"/>
          </a:xfrm>
        </p:spPr>
        <p:txBody>
          <a:bodyPr wrap="square" anchor="b">
            <a:normAutofit/>
          </a:bodyPr>
          <a:lstStyle/>
          <a:p>
            <a:r>
              <a:rPr lang="en-US" dirty="0"/>
              <a:t>Incident Disease Capstone </a:t>
            </a:r>
          </a:p>
        </p:txBody>
      </p:sp>
      <p:sp>
        <p:nvSpPr>
          <p:cNvPr id="5" name="Text Placeholder 4">
            <a:extLst>
              <a:ext uri="{FF2B5EF4-FFF2-40B4-BE49-F238E27FC236}">
                <a16:creationId xmlns:a16="http://schemas.microsoft.com/office/drawing/2014/main" id="{E3E096C0-A652-6C4B-BABD-F955B605F28D}"/>
              </a:ext>
            </a:extLst>
          </p:cNvPr>
          <p:cNvSpPr>
            <a:spLocks noGrp="1"/>
          </p:cNvSpPr>
          <p:nvPr>
            <p:ph type="body" sz="quarter" idx="15"/>
          </p:nvPr>
        </p:nvSpPr>
        <p:spPr>
          <a:xfrm>
            <a:off x="341081" y="2816947"/>
            <a:ext cx="8472719" cy="508220"/>
          </a:xfrm>
        </p:spPr>
        <p:txBody>
          <a:bodyPr>
            <a:noAutofit/>
          </a:bodyPr>
          <a:lstStyle/>
          <a:p>
            <a:pPr>
              <a:lnSpc>
                <a:spcPct val="90000"/>
              </a:lnSpc>
            </a:pPr>
            <a:r>
              <a:rPr lang="en-US" sz="1400" dirty="0"/>
              <a:t>How to Accurately Determine Incidence of Proliferative Diabetic Retinopathy in Electronic Health Records</a:t>
            </a:r>
          </a:p>
        </p:txBody>
      </p:sp>
      <p:sp>
        <p:nvSpPr>
          <p:cNvPr id="3" name="Text Placeholder 2">
            <a:extLst>
              <a:ext uri="{FF2B5EF4-FFF2-40B4-BE49-F238E27FC236}">
                <a16:creationId xmlns:a16="http://schemas.microsoft.com/office/drawing/2014/main" id="{215CBA83-DC17-FB81-BEDB-486806DDFD81}"/>
              </a:ext>
            </a:extLst>
          </p:cNvPr>
          <p:cNvSpPr txBox="1">
            <a:spLocks/>
          </p:cNvSpPr>
          <p:nvPr/>
        </p:nvSpPr>
        <p:spPr>
          <a:xfrm>
            <a:off x="319200" y="4271196"/>
            <a:ext cx="7745037" cy="178955"/>
          </a:xfrm>
          <a:prstGeom prst="rect">
            <a:avLst/>
          </a:prstGeom>
        </p:spPr>
        <p:txBody>
          <a:bodyPr vert="horz" wrap="square" lIns="91440" tIns="0" rIns="91440" bIns="0" rtlCol="0" anchor="b" anchorCtr="0">
            <a:noAutofit/>
          </a:bodyPr>
          <a:lstStyle>
            <a:lvl1pPr marL="0" indent="0" algn="l" defTabSz="640064" rtl="0" eaLnBrk="1" latinLnBrk="0" hangingPunct="1">
              <a:lnSpc>
                <a:spcPct val="100000"/>
              </a:lnSpc>
              <a:spcBef>
                <a:spcPts val="0"/>
              </a:spcBef>
              <a:spcAft>
                <a:spcPts val="0"/>
              </a:spcAft>
              <a:buClr>
                <a:schemeClr val="accent1"/>
              </a:buClr>
              <a:buSzPct val="80000"/>
              <a:buFont typeface="Wingdings" charset="2"/>
              <a:buNone/>
              <a:tabLst/>
              <a:defRPr lang="en-US" sz="1600" b="0" i="0" kern="1200" baseline="0" dirty="0" smtClean="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800" b="0" i="0" kern="1200" dirty="0" smtClean="0">
                <a:solidFill>
                  <a:schemeClr val="tx1"/>
                </a:solidFill>
                <a:latin typeface="+mn-lt"/>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dirty="0" smtClean="0">
                <a:solidFill>
                  <a:schemeClr val="tx1"/>
                </a:solidFill>
                <a:latin typeface="+mn-lt"/>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800" b="0" i="0" kern="1200" dirty="0" smtClean="0">
                <a:solidFill>
                  <a:schemeClr val="tx1"/>
                </a:solidFill>
                <a:latin typeface="+mn-lt"/>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1800" b="0" kern="1200" dirty="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Committee: Catherine Sun, MD, Thomas Hoffman, PhD, Suzzane Dufault, PhD </a:t>
            </a:r>
          </a:p>
        </p:txBody>
      </p:sp>
    </p:spTree>
    <p:extLst>
      <p:ext uri="{BB962C8B-B14F-4D97-AF65-F5344CB8AC3E}">
        <p14:creationId xmlns:p14="http://schemas.microsoft.com/office/powerpoint/2010/main" val="21549145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4D59-C92E-A4D5-DF6E-2B17655EE81A}"/>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AAB102-EF3E-3F7E-68BB-719DF13E0E8A}"/>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9CDC27A8-BAF0-FCFE-1E5B-366100AEF6E2}"/>
              </a:ext>
            </a:extLst>
          </p:cNvPr>
          <p:cNvSpPr>
            <a:spLocks noGrp="1"/>
          </p:cNvSpPr>
          <p:nvPr>
            <p:ph type="sldNum" sz="quarter" idx="13"/>
          </p:nvPr>
        </p:nvSpPr>
        <p:spPr/>
        <p:txBody>
          <a:bodyPr/>
          <a:lstStyle/>
          <a:p>
            <a:fld id="{7BCC8D0D-EAEC-449D-9161-023DFF90F2E2}" type="slidenum">
              <a:rPr lang="en-US" smtClean="0"/>
              <a:pPr/>
              <a:t>10</a:t>
            </a:fld>
            <a:endParaRPr lang="en-US" dirty="0"/>
          </a:p>
        </p:txBody>
      </p:sp>
      <p:sp>
        <p:nvSpPr>
          <p:cNvPr id="4" name="Title 3">
            <a:extLst>
              <a:ext uri="{FF2B5EF4-FFF2-40B4-BE49-F238E27FC236}">
                <a16:creationId xmlns:a16="http://schemas.microsoft.com/office/drawing/2014/main" id="{CB7BC9F9-6280-C22A-D737-EBFA996724C1}"/>
              </a:ext>
            </a:extLst>
          </p:cNvPr>
          <p:cNvSpPr>
            <a:spLocks noGrp="1"/>
          </p:cNvSpPr>
          <p:nvPr>
            <p:ph type="title"/>
          </p:nvPr>
        </p:nvSpPr>
        <p:spPr/>
        <p:txBody>
          <a:bodyPr/>
          <a:lstStyle/>
          <a:p>
            <a:r>
              <a:rPr lang="en-US" dirty="0"/>
              <a:t>Classification Methods (4-6)</a:t>
            </a:r>
          </a:p>
        </p:txBody>
      </p:sp>
      <p:sp>
        <p:nvSpPr>
          <p:cNvPr id="6" name="Content Placeholder 5">
            <a:extLst>
              <a:ext uri="{FF2B5EF4-FFF2-40B4-BE49-F238E27FC236}">
                <a16:creationId xmlns:a16="http://schemas.microsoft.com/office/drawing/2014/main" id="{39D64C3D-B06C-8742-922E-EC1721315BAE}"/>
              </a:ext>
            </a:extLst>
          </p:cNvPr>
          <p:cNvSpPr>
            <a:spLocks noGrp="1"/>
          </p:cNvSpPr>
          <p:nvPr>
            <p:ph idx="1"/>
          </p:nvPr>
        </p:nvSpPr>
        <p:spPr>
          <a:xfrm>
            <a:off x="453585" y="1039579"/>
            <a:ext cx="8137665" cy="3268233"/>
          </a:xfrm>
        </p:spPr>
        <p:txBody>
          <a:bodyPr/>
          <a:lstStyle/>
          <a:p>
            <a:pPr lvl="1"/>
            <a:endParaRPr lang="en-US" sz="1600" dirty="0"/>
          </a:p>
          <a:p>
            <a:pPr marL="0" indent="0">
              <a:buNone/>
            </a:pPr>
            <a:endParaRPr lang="en-US" sz="1800" dirty="0"/>
          </a:p>
          <a:p>
            <a:endParaRPr lang="en-US" sz="1800" dirty="0"/>
          </a:p>
          <a:p>
            <a:endParaRPr lang="en-US" sz="1200" dirty="0"/>
          </a:p>
        </p:txBody>
      </p:sp>
      <p:sp>
        <p:nvSpPr>
          <p:cNvPr id="7" name="Content Placeholder 5">
            <a:extLst>
              <a:ext uri="{FF2B5EF4-FFF2-40B4-BE49-F238E27FC236}">
                <a16:creationId xmlns:a16="http://schemas.microsoft.com/office/drawing/2014/main" id="{F0409F94-D31E-17CD-1839-517D959780E9}"/>
              </a:ext>
            </a:extLst>
          </p:cNvPr>
          <p:cNvSpPr txBox="1">
            <a:spLocks/>
          </p:cNvSpPr>
          <p:nvPr/>
        </p:nvSpPr>
        <p:spPr>
          <a:xfrm>
            <a:off x="605985" y="1191979"/>
            <a:ext cx="8137665" cy="32682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4. Rule-based NLP</a:t>
            </a:r>
          </a:p>
          <a:p>
            <a:pPr lvl="1"/>
            <a:r>
              <a:rPr lang="en-US" sz="1600" dirty="0"/>
              <a:t>Matches “PDR” and extracts the first date of diagnosis in the assessment/plan section of the notes using </a:t>
            </a:r>
            <a:r>
              <a:rPr lang="en-US" sz="1600" dirty="0" err="1"/>
              <a:t>scispaCy</a:t>
            </a:r>
            <a:r>
              <a:rPr lang="en-US" sz="1600" dirty="0"/>
              <a:t> + negation detection [3]</a:t>
            </a:r>
          </a:p>
          <a:p>
            <a:r>
              <a:rPr lang="en-US" sz="1800" dirty="0"/>
              <a:t>5. ICD + NLP</a:t>
            </a:r>
          </a:p>
          <a:p>
            <a:pPr lvl="1"/>
            <a:r>
              <a:rPr lang="en-US" sz="1600" dirty="0"/>
              <a:t>Combines the best-performing ICD method, based on how well the date is matched to the GS date, with the rule-based NLP</a:t>
            </a:r>
          </a:p>
          <a:p>
            <a:r>
              <a:rPr lang="en-US" sz="2000" dirty="0"/>
              <a:t>6. Generative AI (LLM)</a:t>
            </a:r>
            <a:endParaRPr lang="en-US" sz="600" dirty="0"/>
          </a:p>
          <a:p>
            <a:pPr lvl="1"/>
            <a:r>
              <a:rPr lang="en-US" sz="1600" dirty="0"/>
              <a:t>GPT-4o via UCSF’s Versa platform to identify PDR and extract the first diagnosis date </a:t>
            </a:r>
          </a:p>
        </p:txBody>
      </p:sp>
    </p:spTree>
    <p:extLst>
      <p:ext uri="{BB962C8B-B14F-4D97-AF65-F5344CB8AC3E}">
        <p14:creationId xmlns:p14="http://schemas.microsoft.com/office/powerpoint/2010/main" val="33803832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80CDF-A9F6-A57F-F4AC-4898C1574208}"/>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95998F26-DB86-ABB3-3E47-4370DCC36EFC}"/>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B0B6196F-B19B-EB38-0866-CDAC5078D417}"/>
              </a:ext>
            </a:extLst>
          </p:cNvPr>
          <p:cNvSpPr>
            <a:spLocks noGrp="1"/>
          </p:cNvSpPr>
          <p:nvPr>
            <p:ph type="sldNum" sz="quarter" idx="13"/>
          </p:nvPr>
        </p:nvSpPr>
        <p:spPr/>
        <p:txBody>
          <a:bodyPr/>
          <a:lstStyle/>
          <a:p>
            <a:fld id="{7BCC8D0D-EAEC-449D-9161-023DFF90F2E2}" type="slidenum">
              <a:rPr lang="en-US" smtClean="0"/>
              <a:pPr/>
              <a:t>11</a:t>
            </a:fld>
            <a:endParaRPr lang="en-US" dirty="0"/>
          </a:p>
        </p:txBody>
      </p:sp>
      <p:sp>
        <p:nvSpPr>
          <p:cNvPr id="4" name="Title 3">
            <a:extLst>
              <a:ext uri="{FF2B5EF4-FFF2-40B4-BE49-F238E27FC236}">
                <a16:creationId xmlns:a16="http://schemas.microsoft.com/office/drawing/2014/main" id="{9B5BD5A3-0BE5-F63B-09D4-74C641F2AB9D}"/>
              </a:ext>
            </a:extLst>
          </p:cNvPr>
          <p:cNvSpPr>
            <a:spLocks noGrp="1"/>
          </p:cNvSpPr>
          <p:nvPr>
            <p:ph type="title"/>
          </p:nvPr>
        </p:nvSpPr>
        <p:spPr/>
        <p:txBody>
          <a:bodyPr/>
          <a:lstStyle/>
          <a:p>
            <a:r>
              <a:rPr lang="en-US" dirty="0"/>
              <a:t>Versa Prompt </a:t>
            </a:r>
          </a:p>
        </p:txBody>
      </p:sp>
      <p:sp>
        <p:nvSpPr>
          <p:cNvPr id="6" name="Content Placeholder 5">
            <a:extLst>
              <a:ext uri="{FF2B5EF4-FFF2-40B4-BE49-F238E27FC236}">
                <a16:creationId xmlns:a16="http://schemas.microsoft.com/office/drawing/2014/main" id="{E48EE810-AA25-CB0D-387F-C66406358F32}"/>
              </a:ext>
            </a:extLst>
          </p:cNvPr>
          <p:cNvSpPr>
            <a:spLocks noGrp="1"/>
          </p:cNvSpPr>
          <p:nvPr>
            <p:ph idx="1"/>
          </p:nvPr>
        </p:nvSpPr>
        <p:spPr>
          <a:xfrm>
            <a:off x="453585" y="1039579"/>
            <a:ext cx="8137665" cy="3268233"/>
          </a:xfrm>
        </p:spPr>
        <p:txBody>
          <a:bodyPr/>
          <a:lstStyle/>
          <a:p>
            <a:r>
              <a:rPr lang="en-US" sz="1400" dirty="0"/>
              <a:t>You are a physician reviewing a set of clinical assessment and plan notes for a patient. Your task is to determine whether the patient has been diagnosed with proliferative diabetic retinopathy (PDR) based on the information provided in the notes. </a:t>
            </a:r>
            <a:br>
              <a:rPr lang="en-US" sz="1400" dirty="0"/>
            </a:br>
            <a:r>
              <a:rPr lang="en-US" sz="1400" dirty="0"/>
              <a:t>Please extract the following:</a:t>
            </a:r>
          </a:p>
          <a:p>
            <a:pPr lvl="1" fontAlgn="base"/>
            <a:r>
              <a:rPr lang="en-US" sz="1400" dirty="0"/>
              <a:t>Does this patient have proliferative diabetic retinopathy (PDR)? </a:t>
            </a:r>
          </a:p>
          <a:p>
            <a:pPr lvl="1"/>
            <a:r>
              <a:rPr lang="en-US" sz="1400" dirty="0"/>
              <a:t>Answer Yes or No/Uncertain </a:t>
            </a:r>
          </a:p>
          <a:p>
            <a:pPr lvl="1" fontAlgn="base"/>
            <a:r>
              <a:rPr lang="en-US" sz="1400" dirty="0"/>
              <a:t>If Yes, identify the first documented date of PDR diagnosis in the format YYYY-MM-DD.</a:t>
            </a:r>
          </a:p>
          <a:p>
            <a:pPr lvl="1" fontAlgn="base"/>
            <a:r>
              <a:rPr lang="en-US" sz="1400" dirty="0"/>
              <a:t>Provide supporting context from the note, such as keywords, findings, or treatments that indicate the diagnosis.</a:t>
            </a:r>
          </a:p>
          <a:p>
            <a:r>
              <a:rPr lang="en-US" sz="1400" dirty="0"/>
              <a:t>If multiple notes are provided, focus on the first documented occurrence of PDR. </a:t>
            </a:r>
          </a:p>
          <a:p>
            <a:r>
              <a:rPr lang="en-US" sz="1400" dirty="0"/>
              <a:t>Here are the notes:</a:t>
            </a:r>
            <a:br>
              <a:rPr lang="en-US" dirty="0"/>
            </a:br>
            <a:endParaRPr lang="en-US" sz="1600" dirty="0"/>
          </a:p>
          <a:p>
            <a:pPr marL="0" indent="0">
              <a:buNone/>
            </a:pPr>
            <a:endParaRPr lang="en-US" sz="1800" dirty="0"/>
          </a:p>
          <a:p>
            <a:endParaRPr lang="en-US" sz="1800" dirty="0"/>
          </a:p>
          <a:p>
            <a:endParaRPr lang="en-US" sz="1200" dirty="0"/>
          </a:p>
        </p:txBody>
      </p:sp>
      <p:sp>
        <p:nvSpPr>
          <p:cNvPr id="7" name="Content Placeholder 5">
            <a:extLst>
              <a:ext uri="{FF2B5EF4-FFF2-40B4-BE49-F238E27FC236}">
                <a16:creationId xmlns:a16="http://schemas.microsoft.com/office/drawing/2014/main" id="{6355811C-E824-871A-E71D-C5CAB79B18AB}"/>
              </a:ext>
            </a:extLst>
          </p:cNvPr>
          <p:cNvSpPr txBox="1">
            <a:spLocks/>
          </p:cNvSpPr>
          <p:nvPr/>
        </p:nvSpPr>
        <p:spPr>
          <a:xfrm>
            <a:off x="605985" y="1191979"/>
            <a:ext cx="8137665" cy="32682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dirty="0"/>
          </a:p>
        </p:txBody>
      </p:sp>
    </p:spTree>
    <p:extLst>
      <p:ext uri="{BB962C8B-B14F-4D97-AF65-F5344CB8AC3E}">
        <p14:creationId xmlns:p14="http://schemas.microsoft.com/office/powerpoint/2010/main" val="6434200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E18EA-3C50-F3EA-09E5-67A7985E6FA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00CD0C0-4460-5ED0-0A2F-9ED6B14D79DC}"/>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7FFC299F-FE04-0A50-E053-6D75C9594738}"/>
              </a:ext>
            </a:extLst>
          </p:cNvPr>
          <p:cNvSpPr>
            <a:spLocks noGrp="1"/>
          </p:cNvSpPr>
          <p:nvPr>
            <p:ph type="sldNum" sz="quarter" idx="13"/>
          </p:nvPr>
        </p:nvSpPr>
        <p:spPr/>
        <p:txBody>
          <a:bodyPr/>
          <a:lstStyle/>
          <a:p>
            <a:fld id="{7BCC8D0D-EAEC-449D-9161-023DFF90F2E2}" type="slidenum">
              <a:rPr lang="en-US" smtClean="0"/>
              <a:pPr/>
              <a:t>12</a:t>
            </a:fld>
            <a:endParaRPr lang="en-US" dirty="0"/>
          </a:p>
        </p:txBody>
      </p:sp>
      <p:sp>
        <p:nvSpPr>
          <p:cNvPr id="4" name="Title 3">
            <a:extLst>
              <a:ext uri="{FF2B5EF4-FFF2-40B4-BE49-F238E27FC236}">
                <a16:creationId xmlns:a16="http://schemas.microsoft.com/office/drawing/2014/main" id="{0926F4E5-361A-4291-4BA6-2662D449E67E}"/>
              </a:ext>
            </a:extLst>
          </p:cNvPr>
          <p:cNvSpPr>
            <a:spLocks noGrp="1"/>
          </p:cNvSpPr>
          <p:nvPr>
            <p:ph type="title"/>
          </p:nvPr>
        </p:nvSpPr>
        <p:spPr/>
        <p:txBody>
          <a:bodyPr/>
          <a:lstStyle/>
          <a:p>
            <a:r>
              <a:rPr lang="en-US" dirty="0"/>
              <a:t>Evaluation Metrics </a:t>
            </a:r>
          </a:p>
        </p:txBody>
      </p:sp>
      <p:sp>
        <p:nvSpPr>
          <p:cNvPr id="6" name="Content Placeholder 5">
            <a:extLst>
              <a:ext uri="{FF2B5EF4-FFF2-40B4-BE49-F238E27FC236}">
                <a16:creationId xmlns:a16="http://schemas.microsoft.com/office/drawing/2014/main" id="{F30FEE57-C253-62E5-01B8-C38FF732BCCB}"/>
              </a:ext>
            </a:extLst>
          </p:cNvPr>
          <p:cNvSpPr>
            <a:spLocks noGrp="1"/>
          </p:cNvSpPr>
          <p:nvPr>
            <p:ph idx="1"/>
          </p:nvPr>
        </p:nvSpPr>
        <p:spPr>
          <a:xfrm>
            <a:off x="453585" y="1039579"/>
            <a:ext cx="8137665" cy="3268233"/>
          </a:xfrm>
        </p:spPr>
        <p:txBody>
          <a:bodyPr/>
          <a:lstStyle/>
          <a:p>
            <a:pPr lvl="1"/>
            <a:endParaRPr lang="en-US" sz="1600" dirty="0"/>
          </a:p>
          <a:p>
            <a:pPr marL="0" indent="0">
              <a:buNone/>
            </a:pPr>
            <a:endParaRPr lang="en-US" sz="1800" dirty="0"/>
          </a:p>
          <a:p>
            <a:endParaRPr lang="en-US" sz="1800" dirty="0"/>
          </a:p>
          <a:p>
            <a:endParaRPr lang="en-US" sz="1200" dirty="0"/>
          </a:p>
        </p:txBody>
      </p:sp>
      <p:sp>
        <p:nvSpPr>
          <p:cNvPr id="7" name="Content Placeholder 5">
            <a:extLst>
              <a:ext uri="{FF2B5EF4-FFF2-40B4-BE49-F238E27FC236}">
                <a16:creationId xmlns:a16="http://schemas.microsoft.com/office/drawing/2014/main" id="{4C881787-FE9A-0865-E77B-794A49020054}"/>
              </a:ext>
            </a:extLst>
          </p:cNvPr>
          <p:cNvSpPr txBox="1">
            <a:spLocks/>
          </p:cNvSpPr>
          <p:nvPr/>
        </p:nvSpPr>
        <p:spPr>
          <a:xfrm>
            <a:off x="605985" y="1191979"/>
            <a:ext cx="8137665" cy="32682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Metrics used: </a:t>
            </a:r>
          </a:p>
          <a:p>
            <a:pPr lvl="1"/>
            <a:r>
              <a:rPr lang="en-US" sz="1400" dirty="0"/>
              <a:t>Sensitivity </a:t>
            </a:r>
          </a:p>
          <a:p>
            <a:pPr lvl="1"/>
            <a:r>
              <a:rPr lang="en-US" sz="1400" dirty="0"/>
              <a:t>Specificity</a:t>
            </a:r>
          </a:p>
          <a:p>
            <a:pPr lvl="1"/>
            <a:r>
              <a:rPr lang="en-US" sz="1400" dirty="0"/>
              <a:t>Positive Predictive Value (PPV) </a:t>
            </a:r>
          </a:p>
          <a:p>
            <a:pPr lvl="1"/>
            <a:r>
              <a:rPr lang="en-US" sz="1400" dirty="0"/>
              <a:t>Negative Predictive Value (NPV)</a:t>
            </a:r>
          </a:p>
          <a:p>
            <a:pPr lvl="1"/>
            <a:r>
              <a:rPr lang="en-US" sz="1400" dirty="0"/>
              <a:t>F1-score </a:t>
            </a:r>
          </a:p>
          <a:p>
            <a:r>
              <a:rPr lang="en-US" sz="1600" dirty="0"/>
              <a:t>Bootstrap CI (1,000 samples) used for reliability</a:t>
            </a:r>
          </a:p>
          <a:p>
            <a:r>
              <a:rPr lang="en-US" sz="1600" dirty="0"/>
              <a:t>All statistical analysis was done using R </a:t>
            </a:r>
          </a:p>
        </p:txBody>
      </p:sp>
    </p:spTree>
    <p:extLst>
      <p:ext uri="{BB962C8B-B14F-4D97-AF65-F5344CB8AC3E}">
        <p14:creationId xmlns:p14="http://schemas.microsoft.com/office/powerpoint/2010/main" val="4713338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68C4D-D982-53AB-E4CB-A0FF9CDF0633}"/>
            </a:ext>
          </a:extLst>
        </p:cNvPr>
        <p:cNvGrpSpPr/>
        <p:nvPr/>
      </p:nvGrpSpPr>
      <p:grpSpPr>
        <a:xfrm>
          <a:off x="0" y="0"/>
          <a:ext cx="0" cy="0"/>
          <a:chOff x="0" y="0"/>
          <a:chExt cx="0" cy="0"/>
        </a:xfrm>
      </p:grpSpPr>
      <p:sp>
        <p:nvSpPr>
          <p:cNvPr id="10" name="Footer Placeholder 1">
            <a:extLst>
              <a:ext uri="{FF2B5EF4-FFF2-40B4-BE49-F238E27FC236}">
                <a16:creationId xmlns:a16="http://schemas.microsoft.com/office/drawing/2014/main" id="{2B24AAF2-44C1-5ABF-CE99-08D8A3C830B3}"/>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462FAC31-106C-21E9-1CC9-4905F4629F0C}"/>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13</a:t>
            </a:fld>
            <a:endParaRPr lang="en-US"/>
          </a:p>
        </p:txBody>
      </p:sp>
      <p:sp>
        <p:nvSpPr>
          <p:cNvPr id="19" name="Title 3">
            <a:extLst>
              <a:ext uri="{FF2B5EF4-FFF2-40B4-BE49-F238E27FC236}">
                <a16:creationId xmlns:a16="http://schemas.microsoft.com/office/drawing/2014/main" id="{33AE71CA-1246-D274-6A2C-277CDABBB8A1}"/>
              </a:ext>
            </a:extLst>
          </p:cNvPr>
          <p:cNvSpPr>
            <a:spLocks noGrp="1"/>
          </p:cNvSpPr>
          <p:nvPr>
            <p:ph type="title"/>
          </p:nvPr>
        </p:nvSpPr>
        <p:spPr>
          <a:xfrm>
            <a:off x="453585" y="1919440"/>
            <a:ext cx="6435412" cy="1107896"/>
          </a:xfrm>
        </p:spPr>
        <p:txBody>
          <a:bodyPr/>
          <a:lstStyle/>
          <a:p>
            <a:r>
              <a:rPr lang="en-US" dirty="0"/>
              <a:t>Results  </a:t>
            </a:r>
          </a:p>
        </p:txBody>
      </p:sp>
      <p:sp>
        <p:nvSpPr>
          <p:cNvPr id="2" name="Date Placeholder 1" hidden="1">
            <a:extLst>
              <a:ext uri="{FF2B5EF4-FFF2-40B4-BE49-F238E27FC236}">
                <a16:creationId xmlns:a16="http://schemas.microsoft.com/office/drawing/2014/main" id="{F6D45376-41E1-1C87-1F75-72F35C4921BE}"/>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33991126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8DDA1-E3A7-7FDE-6B60-C64098245FD2}"/>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C3F16B-A74D-741C-ADB0-11FB0B8C2608}"/>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B254F408-5CB7-51A0-D20A-C4024B457DC9}"/>
              </a:ext>
            </a:extLst>
          </p:cNvPr>
          <p:cNvSpPr>
            <a:spLocks noGrp="1"/>
          </p:cNvSpPr>
          <p:nvPr>
            <p:ph type="sldNum" sz="quarter" idx="13"/>
          </p:nvPr>
        </p:nvSpPr>
        <p:spPr/>
        <p:txBody>
          <a:bodyPr/>
          <a:lstStyle/>
          <a:p>
            <a:fld id="{7BCC8D0D-EAEC-449D-9161-023DFF90F2E2}" type="slidenum">
              <a:rPr lang="en-US" smtClean="0"/>
              <a:pPr/>
              <a:t>14</a:t>
            </a:fld>
            <a:endParaRPr lang="en-US" dirty="0"/>
          </a:p>
        </p:txBody>
      </p:sp>
      <p:sp>
        <p:nvSpPr>
          <p:cNvPr id="4" name="Title 3">
            <a:extLst>
              <a:ext uri="{FF2B5EF4-FFF2-40B4-BE49-F238E27FC236}">
                <a16:creationId xmlns:a16="http://schemas.microsoft.com/office/drawing/2014/main" id="{5C026E18-BF1E-7E54-6E46-99BD69969D26}"/>
              </a:ext>
            </a:extLst>
          </p:cNvPr>
          <p:cNvSpPr>
            <a:spLocks noGrp="1"/>
          </p:cNvSpPr>
          <p:nvPr>
            <p:ph type="title"/>
          </p:nvPr>
        </p:nvSpPr>
        <p:spPr/>
        <p:txBody>
          <a:bodyPr/>
          <a:lstStyle/>
          <a:p>
            <a:r>
              <a:rPr lang="en-US" dirty="0"/>
              <a:t>Table 1 – Demographics</a:t>
            </a:r>
          </a:p>
        </p:txBody>
      </p:sp>
      <p:sp>
        <p:nvSpPr>
          <p:cNvPr id="6" name="Content Placeholder 5">
            <a:extLst>
              <a:ext uri="{FF2B5EF4-FFF2-40B4-BE49-F238E27FC236}">
                <a16:creationId xmlns:a16="http://schemas.microsoft.com/office/drawing/2014/main" id="{FFBA5F7B-02D2-29FB-FBDF-E918A93CD8C1}"/>
              </a:ext>
            </a:extLst>
          </p:cNvPr>
          <p:cNvSpPr>
            <a:spLocks noGrp="1"/>
          </p:cNvSpPr>
          <p:nvPr>
            <p:ph idx="1"/>
          </p:nvPr>
        </p:nvSpPr>
        <p:spPr>
          <a:xfrm>
            <a:off x="6464895" y="1039579"/>
            <a:ext cx="2283968" cy="3268233"/>
          </a:xfrm>
        </p:spPr>
        <p:txBody>
          <a:bodyPr/>
          <a:lstStyle/>
          <a:p>
            <a:endParaRPr lang="en-US" sz="1200" dirty="0"/>
          </a:p>
          <a:p>
            <a:endParaRPr lang="en-US" sz="1200" dirty="0"/>
          </a:p>
          <a:p>
            <a:r>
              <a:rPr lang="en-US" sz="1200" dirty="0"/>
              <a:t>Confirmed PDR cases: </a:t>
            </a:r>
            <a:r>
              <a:rPr lang="en-US" sz="1200" b="1" dirty="0"/>
              <a:t>193 </a:t>
            </a:r>
          </a:p>
          <a:p>
            <a:r>
              <a:rPr lang="en-US" sz="1200" dirty="0"/>
              <a:t>Incident PDR cases: </a:t>
            </a:r>
            <a:r>
              <a:rPr lang="en-US" sz="1200" b="1" dirty="0"/>
              <a:t>51</a:t>
            </a:r>
          </a:p>
          <a:p>
            <a:r>
              <a:rPr lang="en-US" sz="1200" dirty="0"/>
              <a:t>Mean age (overall): </a:t>
            </a:r>
            <a:r>
              <a:rPr lang="en-US" sz="1200" b="1" dirty="0"/>
              <a:t>68.9 years </a:t>
            </a:r>
          </a:p>
          <a:p>
            <a:r>
              <a:rPr lang="en-US" sz="1200" dirty="0"/>
              <a:t>Mean age (incident PDR): </a:t>
            </a:r>
            <a:r>
              <a:rPr lang="en-US" sz="1200" b="1" dirty="0"/>
              <a:t>67.8 years </a:t>
            </a:r>
          </a:p>
          <a:p>
            <a:r>
              <a:rPr lang="en-US" sz="1200" dirty="0"/>
              <a:t>Largest racial/ethnic group: </a:t>
            </a:r>
            <a:r>
              <a:rPr lang="en-US" sz="1200" b="1" dirty="0"/>
              <a:t>Latino/Hispanic</a:t>
            </a:r>
            <a:endParaRPr lang="en-US" sz="1200" dirty="0"/>
          </a:p>
        </p:txBody>
      </p:sp>
      <p:pic>
        <p:nvPicPr>
          <p:cNvPr id="5" name="Picture 4" descr="A table with numbers and text&#10;&#10;AI-generated content may be incorrect.">
            <a:extLst>
              <a:ext uri="{FF2B5EF4-FFF2-40B4-BE49-F238E27FC236}">
                <a16:creationId xmlns:a16="http://schemas.microsoft.com/office/drawing/2014/main" id="{F0B081E9-F8C0-423C-DB5B-D67924F2E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37" y="1031847"/>
            <a:ext cx="5943600" cy="3275965"/>
          </a:xfrm>
          <a:prstGeom prst="rect">
            <a:avLst/>
          </a:prstGeom>
        </p:spPr>
      </p:pic>
    </p:spTree>
    <p:extLst>
      <p:ext uri="{BB962C8B-B14F-4D97-AF65-F5344CB8AC3E}">
        <p14:creationId xmlns:p14="http://schemas.microsoft.com/office/powerpoint/2010/main" val="13108128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A81D-57DA-D934-7959-899ED9016F9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21459C-630D-2887-FBC9-0379049414F9}"/>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F3AB548A-7E93-46F0-B4C2-1F0DA602BC6B}"/>
              </a:ext>
            </a:extLst>
          </p:cNvPr>
          <p:cNvSpPr>
            <a:spLocks noGrp="1"/>
          </p:cNvSpPr>
          <p:nvPr>
            <p:ph type="sldNum" sz="quarter" idx="13"/>
          </p:nvPr>
        </p:nvSpPr>
        <p:spPr/>
        <p:txBody>
          <a:bodyPr/>
          <a:lstStyle/>
          <a:p>
            <a:fld id="{7BCC8D0D-EAEC-449D-9161-023DFF90F2E2}" type="slidenum">
              <a:rPr lang="en-US" smtClean="0"/>
              <a:pPr/>
              <a:t>15</a:t>
            </a:fld>
            <a:endParaRPr lang="en-US" dirty="0"/>
          </a:p>
        </p:txBody>
      </p:sp>
      <p:sp>
        <p:nvSpPr>
          <p:cNvPr id="4" name="Title 3">
            <a:extLst>
              <a:ext uri="{FF2B5EF4-FFF2-40B4-BE49-F238E27FC236}">
                <a16:creationId xmlns:a16="http://schemas.microsoft.com/office/drawing/2014/main" id="{703508F2-875F-8B8D-5ABF-4DFC56DC3C48}"/>
              </a:ext>
            </a:extLst>
          </p:cNvPr>
          <p:cNvSpPr>
            <a:spLocks noGrp="1"/>
          </p:cNvSpPr>
          <p:nvPr>
            <p:ph type="title"/>
          </p:nvPr>
        </p:nvSpPr>
        <p:spPr/>
        <p:txBody>
          <a:bodyPr/>
          <a:lstStyle/>
          <a:p>
            <a:r>
              <a:rPr lang="en-US" dirty="0"/>
              <a:t>Table 2 – Comparison of First PDR Dates</a:t>
            </a:r>
          </a:p>
        </p:txBody>
      </p:sp>
      <p:sp>
        <p:nvSpPr>
          <p:cNvPr id="10" name="Content Placeholder 5">
            <a:extLst>
              <a:ext uri="{FF2B5EF4-FFF2-40B4-BE49-F238E27FC236}">
                <a16:creationId xmlns:a16="http://schemas.microsoft.com/office/drawing/2014/main" id="{6CE545C6-C0FE-E744-240D-789913C83ED7}"/>
              </a:ext>
            </a:extLst>
          </p:cNvPr>
          <p:cNvSpPr txBox="1">
            <a:spLocks/>
          </p:cNvSpPr>
          <p:nvPr/>
        </p:nvSpPr>
        <p:spPr>
          <a:xfrm>
            <a:off x="6464895" y="1039579"/>
            <a:ext cx="2283968" cy="32682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600" dirty="0"/>
          </a:p>
        </p:txBody>
      </p:sp>
      <p:pic>
        <p:nvPicPr>
          <p:cNvPr id="11" name="Picture 10">
            <a:extLst>
              <a:ext uri="{FF2B5EF4-FFF2-40B4-BE49-F238E27FC236}">
                <a16:creationId xmlns:a16="http://schemas.microsoft.com/office/drawing/2014/main" id="{BF5E664D-6A4C-7F98-23B8-33B26AC20B55}"/>
              </a:ext>
            </a:extLst>
          </p:cNvPr>
          <p:cNvPicPr>
            <a:picLocks noChangeAspect="1"/>
          </p:cNvPicPr>
          <p:nvPr/>
        </p:nvPicPr>
        <p:blipFill>
          <a:blip r:embed="rId3"/>
          <a:srcRect t="1464" b="-1"/>
          <a:stretch>
            <a:fillRect/>
          </a:stretch>
        </p:blipFill>
        <p:spPr>
          <a:xfrm>
            <a:off x="272107" y="914400"/>
            <a:ext cx="6135022" cy="3364671"/>
          </a:xfrm>
          <a:prstGeom prst="rect">
            <a:avLst/>
          </a:prstGeom>
        </p:spPr>
      </p:pic>
      <p:sp>
        <p:nvSpPr>
          <p:cNvPr id="12" name="Content Placeholder 5">
            <a:extLst>
              <a:ext uri="{FF2B5EF4-FFF2-40B4-BE49-F238E27FC236}">
                <a16:creationId xmlns:a16="http://schemas.microsoft.com/office/drawing/2014/main" id="{4E8790F6-B42D-5C8A-F645-C3A80D016361}"/>
              </a:ext>
            </a:extLst>
          </p:cNvPr>
          <p:cNvSpPr>
            <a:spLocks noGrp="1"/>
          </p:cNvSpPr>
          <p:nvPr>
            <p:ph idx="1"/>
          </p:nvPr>
        </p:nvSpPr>
        <p:spPr>
          <a:xfrm>
            <a:off x="6566494" y="1141179"/>
            <a:ext cx="2412405" cy="3268233"/>
          </a:xfrm>
        </p:spPr>
        <p:txBody>
          <a:bodyPr/>
          <a:lstStyle/>
          <a:p>
            <a:endParaRPr lang="en-US" sz="1200" dirty="0"/>
          </a:p>
          <a:p>
            <a:r>
              <a:rPr lang="en-US" sz="1200" dirty="0"/>
              <a:t>Best temporal match: ICD + 1 Yr (Ophthalmology Only)</a:t>
            </a:r>
          </a:p>
          <a:p>
            <a:pPr lvl="1"/>
            <a:r>
              <a:rPr lang="en-US" sz="1200" i="1" dirty="0"/>
              <a:t>64.86%</a:t>
            </a:r>
            <a:r>
              <a:rPr lang="en-US" sz="1200" dirty="0"/>
              <a:t> within ±90 days of gold standard</a:t>
            </a:r>
          </a:p>
          <a:p>
            <a:r>
              <a:rPr lang="en-US" sz="1200" dirty="0"/>
              <a:t>ICD + NLP hybrid method: </a:t>
            </a:r>
          </a:p>
          <a:p>
            <a:pPr lvl="1"/>
            <a:r>
              <a:rPr lang="en-US" sz="1200" i="1" dirty="0"/>
              <a:t>Highest accuracy</a:t>
            </a:r>
            <a:r>
              <a:rPr lang="en-US" sz="1200" dirty="0"/>
              <a:t> 73.68% of overlapping cases aligned with gold standard</a:t>
            </a:r>
          </a:p>
          <a:p>
            <a:r>
              <a:rPr lang="en-US" sz="1200" dirty="0"/>
              <a:t>suggests combining structured + unstructured data improves incident date detection</a:t>
            </a:r>
          </a:p>
        </p:txBody>
      </p:sp>
    </p:spTree>
    <p:extLst>
      <p:ext uri="{BB962C8B-B14F-4D97-AF65-F5344CB8AC3E}">
        <p14:creationId xmlns:p14="http://schemas.microsoft.com/office/powerpoint/2010/main" val="21382389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59741-B1A8-6318-8057-430F82D37E84}"/>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253141-0773-42A1-5235-43E559DA1118}"/>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3509B596-DD58-0B5F-C138-5149E4994DD3}"/>
              </a:ext>
            </a:extLst>
          </p:cNvPr>
          <p:cNvSpPr>
            <a:spLocks noGrp="1"/>
          </p:cNvSpPr>
          <p:nvPr>
            <p:ph type="sldNum" sz="quarter" idx="13"/>
          </p:nvPr>
        </p:nvSpPr>
        <p:spPr/>
        <p:txBody>
          <a:bodyPr/>
          <a:lstStyle/>
          <a:p>
            <a:fld id="{7BCC8D0D-EAEC-449D-9161-023DFF90F2E2}" type="slidenum">
              <a:rPr lang="en-US" smtClean="0"/>
              <a:pPr/>
              <a:t>16</a:t>
            </a:fld>
            <a:endParaRPr lang="en-US" dirty="0"/>
          </a:p>
        </p:txBody>
      </p:sp>
      <p:sp>
        <p:nvSpPr>
          <p:cNvPr id="4" name="Title 3">
            <a:extLst>
              <a:ext uri="{FF2B5EF4-FFF2-40B4-BE49-F238E27FC236}">
                <a16:creationId xmlns:a16="http://schemas.microsoft.com/office/drawing/2014/main" id="{C0D40F22-33B9-9CFB-06D0-DB5BB3E48C2A}"/>
              </a:ext>
            </a:extLst>
          </p:cNvPr>
          <p:cNvSpPr>
            <a:spLocks noGrp="1"/>
          </p:cNvSpPr>
          <p:nvPr>
            <p:ph type="title"/>
          </p:nvPr>
        </p:nvSpPr>
        <p:spPr/>
        <p:txBody>
          <a:bodyPr/>
          <a:lstStyle/>
          <a:p>
            <a:r>
              <a:rPr lang="en-US" dirty="0"/>
              <a:t>Table 3 – Performance Metrics for GS Dates</a:t>
            </a:r>
          </a:p>
        </p:txBody>
      </p:sp>
      <p:pic>
        <p:nvPicPr>
          <p:cNvPr id="9" name="Picture 8" descr="A table with numbers and symbols&#10;&#10;AI-generated content may be incorrect.">
            <a:extLst>
              <a:ext uri="{FF2B5EF4-FFF2-40B4-BE49-F238E27FC236}">
                <a16:creationId xmlns:a16="http://schemas.microsoft.com/office/drawing/2014/main" id="{D3415FD2-9445-73FC-6897-2B760C7FE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37" y="1281410"/>
            <a:ext cx="5907290" cy="2770620"/>
          </a:xfrm>
          <a:prstGeom prst="rect">
            <a:avLst/>
          </a:prstGeom>
        </p:spPr>
      </p:pic>
      <p:sp>
        <p:nvSpPr>
          <p:cNvPr id="10" name="Content Placeholder 5">
            <a:extLst>
              <a:ext uri="{FF2B5EF4-FFF2-40B4-BE49-F238E27FC236}">
                <a16:creationId xmlns:a16="http://schemas.microsoft.com/office/drawing/2014/main" id="{875220D3-49F1-98E2-0660-02550EC3D6AC}"/>
              </a:ext>
            </a:extLst>
          </p:cNvPr>
          <p:cNvSpPr>
            <a:spLocks noGrp="1"/>
          </p:cNvSpPr>
          <p:nvPr>
            <p:ph idx="1"/>
          </p:nvPr>
        </p:nvSpPr>
        <p:spPr>
          <a:xfrm>
            <a:off x="6477594" y="1032603"/>
            <a:ext cx="2412405" cy="3268233"/>
          </a:xfrm>
        </p:spPr>
        <p:txBody>
          <a:bodyPr/>
          <a:lstStyle/>
          <a:p>
            <a:endParaRPr lang="en-US" sz="1200" dirty="0"/>
          </a:p>
          <a:p>
            <a:endParaRPr lang="en-US" sz="1200" dirty="0"/>
          </a:p>
          <a:p>
            <a:endParaRPr lang="en-US" sz="1200" dirty="0"/>
          </a:p>
          <a:p>
            <a:r>
              <a:rPr lang="en-US" sz="1200" dirty="0"/>
              <a:t>Combining the best ICD + NLP </a:t>
            </a:r>
            <a:r>
              <a:rPr lang="en-US" sz="1200" dirty="0">
                <a:sym typeface="Wingdings" pitchFamily="2" charset="2"/>
              </a:rPr>
              <a:t></a:t>
            </a:r>
            <a:r>
              <a:rPr lang="en-US" sz="1200" dirty="0"/>
              <a:t> improves coverage</a:t>
            </a:r>
          </a:p>
          <a:p>
            <a:r>
              <a:rPr lang="en-US" sz="1200" dirty="0"/>
              <a:t>NPV remains high across all methods: ≥ 0.89</a:t>
            </a:r>
          </a:p>
          <a:p>
            <a:r>
              <a:rPr lang="en-US" sz="1200" dirty="0"/>
              <a:t>F1 scores range: 0.23 to 0.34</a:t>
            </a:r>
          </a:p>
          <a:p>
            <a:r>
              <a:rPr lang="en-US" sz="1200" dirty="0"/>
              <a:t>ICD + 1 Year (Ophthalmology Only) </a:t>
            </a:r>
            <a:r>
              <a:rPr lang="en-US" sz="1200" dirty="0">
                <a:sym typeface="Wingdings" pitchFamily="2" charset="2"/>
              </a:rPr>
              <a:t> best </a:t>
            </a:r>
            <a:r>
              <a:rPr lang="en-US" sz="1200" dirty="0"/>
              <a:t>balanced ICD method</a:t>
            </a:r>
          </a:p>
          <a:p>
            <a:endParaRPr lang="en-US" sz="1200" dirty="0"/>
          </a:p>
          <a:p>
            <a:endParaRPr lang="en-US" sz="1200" dirty="0"/>
          </a:p>
          <a:p>
            <a:endParaRPr lang="en-US" sz="1200" dirty="0"/>
          </a:p>
          <a:p>
            <a:pPr lvl="1"/>
            <a:endParaRPr lang="en-US" sz="1000" dirty="0"/>
          </a:p>
        </p:txBody>
      </p:sp>
    </p:spTree>
    <p:extLst>
      <p:ext uri="{BB962C8B-B14F-4D97-AF65-F5344CB8AC3E}">
        <p14:creationId xmlns:p14="http://schemas.microsoft.com/office/powerpoint/2010/main" val="24347114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3F506-B580-1A63-9BDB-B30355A81826}"/>
            </a:ext>
          </a:extLst>
        </p:cNvPr>
        <p:cNvGrpSpPr/>
        <p:nvPr/>
      </p:nvGrpSpPr>
      <p:grpSpPr>
        <a:xfrm>
          <a:off x="0" y="0"/>
          <a:ext cx="0" cy="0"/>
          <a:chOff x="0" y="0"/>
          <a:chExt cx="0" cy="0"/>
        </a:xfrm>
      </p:grpSpPr>
      <p:sp>
        <p:nvSpPr>
          <p:cNvPr id="10" name="Footer Placeholder 1">
            <a:extLst>
              <a:ext uri="{FF2B5EF4-FFF2-40B4-BE49-F238E27FC236}">
                <a16:creationId xmlns:a16="http://schemas.microsoft.com/office/drawing/2014/main" id="{9C648FB8-54E3-6176-D547-6244704BE53F}"/>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50289F19-CF53-FFFF-D747-93CCF4685316}"/>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17</a:t>
            </a:fld>
            <a:endParaRPr lang="en-US"/>
          </a:p>
        </p:txBody>
      </p:sp>
      <p:sp>
        <p:nvSpPr>
          <p:cNvPr id="19" name="Title 3">
            <a:extLst>
              <a:ext uri="{FF2B5EF4-FFF2-40B4-BE49-F238E27FC236}">
                <a16:creationId xmlns:a16="http://schemas.microsoft.com/office/drawing/2014/main" id="{5ADEE68D-9D71-589A-51CE-A6030570901C}"/>
              </a:ext>
            </a:extLst>
          </p:cNvPr>
          <p:cNvSpPr>
            <a:spLocks noGrp="1"/>
          </p:cNvSpPr>
          <p:nvPr>
            <p:ph type="title"/>
          </p:nvPr>
        </p:nvSpPr>
        <p:spPr>
          <a:xfrm>
            <a:off x="453585" y="1919440"/>
            <a:ext cx="6435412" cy="1107896"/>
          </a:xfrm>
        </p:spPr>
        <p:txBody>
          <a:bodyPr/>
          <a:lstStyle/>
          <a:p>
            <a:r>
              <a:rPr lang="en-US" dirty="0"/>
              <a:t>Discussion   </a:t>
            </a:r>
          </a:p>
        </p:txBody>
      </p:sp>
      <p:sp>
        <p:nvSpPr>
          <p:cNvPr id="2" name="Date Placeholder 1" hidden="1">
            <a:extLst>
              <a:ext uri="{FF2B5EF4-FFF2-40B4-BE49-F238E27FC236}">
                <a16:creationId xmlns:a16="http://schemas.microsoft.com/office/drawing/2014/main" id="{0A382309-4B88-7B97-6E62-A1D266DDBF0C}"/>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30916795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828EA-A197-B473-CAC7-B029C31B6759}"/>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2CF0E1-24E8-242F-0A6B-1F3B75E58B9D}"/>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8867DD1E-D5F0-8E71-65C0-EA2DF99C33B0}"/>
              </a:ext>
            </a:extLst>
          </p:cNvPr>
          <p:cNvSpPr>
            <a:spLocks noGrp="1"/>
          </p:cNvSpPr>
          <p:nvPr>
            <p:ph type="sldNum" sz="quarter" idx="13"/>
          </p:nvPr>
        </p:nvSpPr>
        <p:spPr/>
        <p:txBody>
          <a:bodyPr/>
          <a:lstStyle/>
          <a:p>
            <a:fld id="{7BCC8D0D-EAEC-449D-9161-023DFF90F2E2}" type="slidenum">
              <a:rPr lang="en-US" smtClean="0"/>
              <a:pPr/>
              <a:t>18</a:t>
            </a:fld>
            <a:endParaRPr lang="en-US" dirty="0"/>
          </a:p>
        </p:txBody>
      </p:sp>
      <p:sp>
        <p:nvSpPr>
          <p:cNvPr id="4" name="Title 3">
            <a:extLst>
              <a:ext uri="{FF2B5EF4-FFF2-40B4-BE49-F238E27FC236}">
                <a16:creationId xmlns:a16="http://schemas.microsoft.com/office/drawing/2014/main" id="{FCE4E53F-A8EF-9869-88A7-3AFAC5A1C741}"/>
              </a:ext>
            </a:extLst>
          </p:cNvPr>
          <p:cNvSpPr>
            <a:spLocks noGrp="1"/>
          </p:cNvSpPr>
          <p:nvPr>
            <p:ph type="title"/>
          </p:nvPr>
        </p:nvSpPr>
        <p:spPr/>
        <p:txBody>
          <a:bodyPr/>
          <a:lstStyle/>
          <a:p>
            <a:r>
              <a:rPr lang="en-US" dirty="0"/>
              <a:t>Conclusion &amp; Next Steps</a:t>
            </a:r>
          </a:p>
        </p:txBody>
      </p:sp>
      <p:sp>
        <p:nvSpPr>
          <p:cNvPr id="6" name="Content Placeholder 5">
            <a:extLst>
              <a:ext uri="{FF2B5EF4-FFF2-40B4-BE49-F238E27FC236}">
                <a16:creationId xmlns:a16="http://schemas.microsoft.com/office/drawing/2014/main" id="{0AEDA189-F06C-1209-47DB-3BAC62ACA397}"/>
              </a:ext>
            </a:extLst>
          </p:cNvPr>
          <p:cNvSpPr>
            <a:spLocks noGrp="1"/>
          </p:cNvSpPr>
          <p:nvPr>
            <p:ph idx="1"/>
          </p:nvPr>
        </p:nvSpPr>
        <p:spPr>
          <a:xfrm>
            <a:off x="453585" y="1039579"/>
            <a:ext cx="8137665" cy="3268233"/>
          </a:xfrm>
        </p:spPr>
        <p:txBody>
          <a:bodyPr/>
          <a:lstStyle/>
          <a:p>
            <a:pPr lvl="1"/>
            <a:endParaRPr lang="en-US" sz="1600" dirty="0"/>
          </a:p>
          <a:p>
            <a:pPr marL="0" indent="0">
              <a:buNone/>
            </a:pPr>
            <a:endParaRPr lang="en-US" sz="1800" dirty="0"/>
          </a:p>
          <a:p>
            <a:endParaRPr lang="en-US" sz="1800" dirty="0"/>
          </a:p>
          <a:p>
            <a:endParaRPr lang="en-US" sz="1200" dirty="0"/>
          </a:p>
          <a:p>
            <a:endParaRPr lang="en-US" sz="1200" dirty="0"/>
          </a:p>
        </p:txBody>
      </p:sp>
      <p:sp>
        <p:nvSpPr>
          <p:cNvPr id="7" name="Content Placeholder 5">
            <a:extLst>
              <a:ext uri="{FF2B5EF4-FFF2-40B4-BE49-F238E27FC236}">
                <a16:creationId xmlns:a16="http://schemas.microsoft.com/office/drawing/2014/main" id="{5EA8FA7F-9A89-01E3-F0A1-0A2197E751DD}"/>
              </a:ext>
            </a:extLst>
          </p:cNvPr>
          <p:cNvSpPr txBox="1">
            <a:spLocks/>
          </p:cNvSpPr>
          <p:nvPr/>
        </p:nvSpPr>
        <p:spPr>
          <a:xfrm>
            <a:off x="548152" y="851026"/>
            <a:ext cx="8137665" cy="3822574"/>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Key Findings </a:t>
            </a:r>
          </a:p>
          <a:p>
            <a:pPr lvl="1"/>
            <a:r>
              <a:rPr lang="en-US" sz="1400" dirty="0"/>
              <a:t>ICD-only methods had high sensitivity but also overidentified previously diagnosed cases</a:t>
            </a:r>
          </a:p>
          <a:p>
            <a:pPr lvl="1"/>
            <a:r>
              <a:rPr lang="en-US" sz="1400" dirty="0"/>
              <a:t>NLP and LLM methods better captured unstructured clinical detail, but struggled with timing accuracy</a:t>
            </a:r>
          </a:p>
          <a:p>
            <a:r>
              <a:rPr lang="en-US" sz="1600" dirty="0"/>
              <a:t>Trade-offs</a:t>
            </a:r>
          </a:p>
          <a:p>
            <a:pPr lvl="1"/>
            <a:r>
              <a:rPr lang="en-US" sz="1400" dirty="0"/>
              <a:t>Structured codes are reliable and scalable, but lack diagnostic context</a:t>
            </a:r>
          </a:p>
          <a:p>
            <a:pPr lvl="1"/>
            <a:r>
              <a:rPr lang="en-US" sz="1400" dirty="0"/>
              <a:t>GPT-4o offers contextual flexibility but is limited by vague documentation and can overgeneralize</a:t>
            </a:r>
          </a:p>
          <a:p>
            <a:r>
              <a:rPr lang="en-US" sz="1600" dirty="0"/>
              <a:t>Implications </a:t>
            </a:r>
          </a:p>
          <a:p>
            <a:pPr lvl="1"/>
            <a:r>
              <a:rPr lang="en-US" sz="1400" dirty="0"/>
              <a:t>Notes rarely state “first diagnosis” clearly </a:t>
            </a:r>
          </a:p>
          <a:p>
            <a:pPr lvl="1"/>
            <a:r>
              <a:rPr lang="en-US" sz="1400" dirty="0"/>
              <a:t>Outside care means prior diagnoses may not appear in the EHR </a:t>
            </a:r>
          </a:p>
          <a:p>
            <a:r>
              <a:rPr lang="en-US" sz="1600" dirty="0"/>
              <a:t>Future Direction</a:t>
            </a:r>
          </a:p>
          <a:p>
            <a:pPr lvl="1"/>
            <a:r>
              <a:rPr lang="en-US" sz="1400" dirty="0"/>
              <a:t>more advanced NLP and deep learning models trained specifically on ophthalmology notes</a:t>
            </a:r>
          </a:p>
        </p:txBody>
      </p:sp>
    </p:spTree>
    <p:extLst>
      <p:ext uri="{BB962C8B-B14F-4D97-AF65-F5344CB8AC3E}">
        <p14:creationId xmlns:p14="http://schemas.microsoft.com/office/powerpoint/2010/main" val="40902527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8567A-99A5-AFA1-A22B-6E8C1DBCF651}"/>
            </a:ext>
          </a:extLst>
        </p:cNvPr>
        <p:cNvGrpSpPr/>
        <p:nvPr/>
      </p:nvGrpSpPr>
      <p:grpSpPr>
        <a:xfrm>
          <a:off x="0" y="0"/>
          <a:ext cx="0" cy="0"/>
          <a:chOff x="0" y="0"/>
          <a:chExt cx="0" cy="0"/>
        </a:xfrm>
      </p:grpSpPr>
      <p:sp>
        <p:nvSpPr>
          <p:cNvPr id="10" name="Footer Placeholder 1">
            <a:extLst>
              <a:ext uri="{FF2B5EF4-FFF2-40B4-BE49-F238E27FC236}">
                <a16:creationId xmlns:a16="http://schemas.microsoft.com/office/drawing/2014/main" id="{5D4D5C29-DEC1-BFC7-4289-F433AD393D33}"/>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FC017A02-F298-55F1-BCF0-6BA52120D50E}"/>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19</a:t>
            </a:fld>
            <a:endParaRPr lang="en-US"/>
          </a:p>
        </p:txBody>
      </p:sp>
      <p:sp>
        <p:nvSpPr>
          <p:cNvPr id="19" name="Title 3">
            <a:extLst>
              <a:ext uri="{FF2B5EF4-FFF2-40B4-BE49-F238E27FC236}">
                <a16:creationId xmlns:a16="http://schemas.microsoft.com/office/drawing/2014/main" id="{5841566F-2DBE-CF34-4535-82AECED38A85}"/>
              </a:ext>
            </a:extLst>
          </p:cNvPr>
          <p:cNvSpPr>
            <a:spLocks noGrp="1"/>
          </p:cNvSpPr>
          <p:nvPr>
            <p:ph type="title"/>
          </p:nvPr>
        </p:nvSpPr>
        <p:spPr>
          <a:xfrm>
            <a:off x="453585" y="1919440"/>
            <a:ext cx="6435412" cy="1107896"/>
          </a:xfrm>
        </p:spPr>
        <p:txBody>
          <a:bodyPr/>
          <a:lstStyle/>
          <a:p>
            <a:r>
              <a:rPr lang="en-US" dirty="0"/>
              <a:t>Thank You! </a:t>
            </a:r>
          </a:p>
        </p:txBody>
      </p:sp>
      <p:sp>
        <p:nvSpPr>
          <p:cNvPr id="2" name="Date Placeholder 1" hidden="1">
            <a:extLst>
              <a:ext uri="{FF2B5EF4-FFF2-40B4-BE49-F238E27FC236}">
                <a16:creationId xmlns:a16="http://schemas.microsoft.com/office/drawing/2014/main" id="{7FCC5D5F-70AA-1F9C-7EC3-F7C52C7FC31E}"/>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33300557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0443C345-5996-DC87-E775-75D7E6F01238}"/>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07582BD8-9712-6168-1FD2-8276B4A0E7A8}"/>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2</a:t>
            </a:fld>
            <a:endParaRPr lang="en-US"/>
          </a:p>
        </p:txBody>
      </p:sp>
      <p:sp>
        <p:nvSpPr>
          <p:cNvPr id="19" name="Title 3">
            <a:extLst>
              <a:ext uri="{FF2B5EF4-FFF2-40B4-BE49-F238E27FC236}">
                <a16:creationId xmlns:a16="http://schemas.microsoft.com/office/drawing/2014/main" id="{D6B829E9-7DBC-3DA9-6010-DC68E2EDDCA6}"/>
              </a:ext>
            </a:extLst>
          </p:cNvPr>
          <p:cNvSpPr>
            <a:spLocks noGrp="1"/>
          </p:cNvSpPr>
          <p:nvPr>
            <p:ph type="title"/>
          </p:nvPr>
        </p:nvSpPr>
        <p:spPr>
          <a:xfrm>
            <a:off x="453585" y="1919440"/>
            <a:ext cx="6435412" cy="1107896"/>
          </a:xfrm>
        </p:spPr>
        <p:txBody>
          <a:bodyPr/>
          <a:lstStyle/>
          <a:p>
            <a:r>
              <a:rPr lang="en-US" dirty="0"/>
              <a:t>Background </a:t>
            </a:r>
          </a:p>
        </p:txBody>
      </p:sp>
      <p:sp>
        <p:nvSpPr>
          <p:cNvPr id="2" name="Date Placeholder 1" hidden="1">
            <a:extLst>
              <a:ext uri="{FF2B5EF4-FFF2-40B4-BE49-F238E27FC236}">
                <a16:creationId xmlns:a16="http://schemas.microsoft.com/office/drawing/2014/main" id="{FF4D5A9C-6B38-9BF8-2AA1-54D5730D8B32}"/>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24251635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2DA89-D003-1A4A-12FB-E89959BA3FC0}"/>
            </a:ext>
          </a:extLst>
        </p:cNvPr>
        <p:cNvGrpSpPr/>
        <p:nvPr/>
      </p:nvGrpSpPr>
      <p:grpSpPr>
        <a:xfrm>
          <a:off x="0" y="0"/>
          <a:ext cx="0" cy="0"/>
          <a:chOff x="0" y="0"/>
          <a:chExt cx="0" cy="0"/>
        </a:xfrm>
      </p:grpSpPr>
      <p:sp>
        <p:nvSpPr>
          <p:cNvPr id="10" name="Footer Placeholder 1">
            <a:extLst>
              <a:ext uri="{FF2B5EF4-FFF2-40B4-BE49-F238E27FC236}">
                <a16:creationId xmlns:a16="http://schemas.microsoft.com/office/drawing/2014/main" id="{5DA7EB2B-4805-0746-2D8C-3D789EBB5262}"/>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6C5AD490-1C7F-93C1-2924-8B6C9E1517C5}"/>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20</a:t>
            </a:fld>
            <a:endParaRPr lang="en-US"/>
          </a:p>
        </p:txBody>
      </p:sp>
      <p:sp>
        <p:nvSpPr>
          <p:cNvPr id="19" name="Title 3">
            <a:extLst>
              <a:ext uri="{FF2B5EF4-FFF2-40B4-BE49-F238E27FC236}">
                <a16:creationId xmlns:a16="http://schemas.microsoft.com/office/drawing/2014/main" id="{3B50A146-AD55-476A-5E04-47811A41BBE3}"/>
              </a:ext>
            </a:extLst>
          </p:cNvPr>
          <p:cNvSpPr>
            <a:spLocks noGrp="1"/>
          </p:cNvSpPr>
          <p:nvPr>
            <p:ph type="title"/>
          </p:nvPr>
        </p:nvSpPr>
        <p:spPr>
          <a:xfrm>
            <a:off x="453585" y="1919440"/>
            <a:ext cx="6435412" cy="1107896"/>
          </a:xfrm>
        </p:spPr>
        <p:txBody>
          <a:bodyPr/>
          <a:lstStyle/>
          <a:p>
            <a:r>
              <a:rPr lang="en-US" dirty="0"/>
              <a:t>References </a:t>
            </a:r>
          </a:p>
        </p:txBody>
      </p:sp>
      <p:sp>
        <p:nvSpPr>
          <p:cNvPr id="2" name="Date Placeholder 1" hidden="1">
            <a:extLst>
              <a:ext uri="{FF2B5EF4-FFF2-40B4-BE49-F238E27FC236}">
                <a16:creationId xmlns:a16="http://schemas.microsoft.com/office/drawing/2014/main" id="{92EAD560-A4FB-AB07-EF7F-6A4B00D9AC74}"/>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30663774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0F16-7631-7B3D-D884-E60DC013666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3BCC0A-E925-25DD-28DC-7A5B008B1A39}"/>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BA54862D-7739-D38F-54A6-47D5403220AD}"/>
              </a:ext>
            </a:extLst>
          </p:cNvPr>
          <p:cNvSpPr>
            <a:spLocks noGrp="1"/>
          </p:cNvSpPr>
          <p:nvPr>
            <p:ph type="sldNum" sz="quarter" idx="13"/>
          </p:nvPr>
        </p:nvSpPr>
        <p:spPr/>
        <p:txBody>
          <a:bodyPr/>
          <a:lstStyle/>
          <a:p>
            <a:fld id="{7BCC8D0D-EAEC-449D-9161-023DFF90F2E2}" type="slidenum">
              <a:rPr lang="en-US" smtClean="0"/>
              <a:pPr/>
              <a:t>21</a:t>
            </a:fld>
            <a:endParaRPr lang="en-US" dirty="0"/>
          </a:p>
        </p:txBody>
      </p:sp>
      <p:sp>
        <p:nvSpPr>
          <p:cNvPr id="6" name="Content Placeholder 5">
            <a:extLst>
              <a:ext uri="{FF2B5EF4-FFF2-40B4-BE49-F238E27FC236}">
                <a16:creationId xmlns:a16="http://schemas.microsoft.com/office/drawing/2014/main" id="{8FC0CAC8-BDEF-3CE6-A5C9-A1AF0ABAEB52}"/>
              </a:ext>
            </a:extLst>
          </p:cNvPr>
          <p:cNvSpPr>
            <a:spLocks noGrp="1"/>
          </p:cNvSpPr>
          <p:nvPr>
            <p:ph idx="1"/>
          </p:nvPr>
        </p:nvSpPr>
        <p:spPr>
          <a:xfrm>
            <a:off x="453585" y="1039579"/>
            <a:ext cx="8137665" cy="3268233"/>
          </a:xfrm>
        </p:spPr>
        <p:txBody>
          <a:bodyPr/>
          <a:lstStyle/>
          <a:p>
            <a:r>
              <a:rPr lang="en-US" sz="1200" dirty="0"/>
              <a:t>[1] Fu JT, </a:t>
            </a:r>
            <a:r>
              <a:rPr lang="en-US" sz="1200" dirty="0" err="1"/>
              <a:t>Sholle</a:t>
            </a:r>
            <a:r>
              <a:rPr lang="en-US" sz="1200" dirty="0"/>
              <a:t> E, Krichevsky S, Scandura J, Campion TR. Extracting and classifying diagnosis dates from clinical notes: A case study. J Biomed Inform. 2020 Oct;110:103569. [</a:t>
            </a:r>
            <a:r>
              <a:rPr lang="en-US" sz="1200" u="sng" dirty="0">
                <a:hlinkClick r:id="rId3"/>
              </a:rPr>
              <a:t>DOI</a:t>
            </a:r>
            <a:r>
              <a:rPr lang="en-US" sz="1200" dirty="0"/>
              <a:t>] </a:t>
            </a:r>
          </a:p>
          <a:p>
            <a:r>
              <a:rPr lang="en-US" sz="1200" dirty="0"/>
              <a:t>[2] Schmier JK, Covert DW, Lau EC, Matthews GP. Medicare expenditures associated with diabetes and diabetic retinopathy. Retina 2009; 29:199–206 [</a:t>
            </a:r>
            <a:r>
              <a:rPr lang="en-US" sz="1200" u="sng" dirty="0">
                <a:hlinkClick r:id="rId4"/>
              </a:rPr>
              <a:t>DOI</a:t>
            </a:r>
            <a:r>
              <a:rPr lang="en-US" sz="1200" dirty="0"/>
              <a:t>]</a:t>
            </a:r>
          </a:p>
          <a:p>
            <a:r>
              <a:rPr lang="en-US" sz="1200" dirty="0"/>
              <a:t>[3] Sean Yonamine, Chu Jian Ma, </a:t>
            </a:r>
            <a:r>
              <a:rPr lang="en-US" sz="1200" dirty="0" err="1"/>
              <a:t>Rolake</a:t>
            </a:r>
            <a:r>
              <a:rPr lang="en-US" sz="1200" dirty="0"/>
              <a:t> O. Alabi, Georgia </a:t>
            </a:r>
            <a:r>
              <a:rPr lang="en-US" sz="1200" dirty="0" err="1"/>
              <a:t>Kaidonis</a:t>
            </a:r>
            <a:r>
              <a:rPr lang="en-US" sz="1200" dirty="0"/>
              <a:t>, Lawrence Chan, Durga Borkar, Joshua D. Stein, Benjamin F. Arnold, Catherine Q. Sun, Comparison of Diagnosis Codes to Clinical Notes in Classifying Patients with Diabetic Retinopathy, Ophthalmology Science, Volume 4, Issue 6, 2024, 100564, ISSN 2666-9145, [</a:t>
            </a:r>
            <a:r>
              <a:rPr lang="en-US" sz="1200" u="sng" dirty="0">
                <a:hlinkClick r:id="rId5"/>
              </a:rPr>
              <a:t>DOI</a:t>
            </a:r>
            <a:r>
              <a:rPr lang="en-US" sz="1200" dirty="0"/>
              <a:t>] </a:t>
            </a:r>
          </a:p>
          <a:p>
            <a:r>
              <a:rPr lang="en-US" sz="1200" dirty="0"/>
              <a:t>[4]Pan J, Lee S, </a:t>
            </a:r>
            <a:r>
              <a:rPr lang="en-US" sz="1200" dirty="0" err="1"/>
              <a:t>Cheligeer</a:t>
            </a:r>
            <a:r>
              <a:rPr lang="en-US" sz="1200" dirty="0"/>
              <a:t> C, Martin EA, Riazi K, Quan H, Li N. Integrating large language models with human expertise for disease detection in electronic health records. </a:t>
            </a:r>
            <a:r>
              <a:rPr lang="en-US" sz="1200" dirty="0" err="1"/>
              <a:t>Comput</a:t>
            </a:r>
            <a:r>
              <a:rPr lang="en-US" sz="1200" dirty="0"/>
              <a:t> Biol Med. 2025 Jun;191:110161. [</a:t>
            </a:r>
            <a:r>
              <a:rPr lang="en-US" sz="1200" u="sng" dirty="0">
                <a:hlinkClick r:id="rId6"/>
              </a:rPr>
              <a:t>DOI</a:t>
            </a:r>
            <a:r>
              <a:rPr lang="en-US" sz="1200" dirty="0"/>
              <a:t>] </a:t>
            </a:r>
          </a:p>
          <a:p>
            <a:r>
              <a:rPr lang="en-US" sz="1200" dirty="0"/>
              <a:t>[5] Stein JD, Rahman M, Andrews C, et al. Evaluation of an Algorithm for Identifying Ocular Conditions in Electronic Health Record Data. JAMA Ophthalmology. 2019;137(5):491–497. [</a:t>
            </a:r>
            <a:r>
              <a:rPr lang="en-US" sz="1200" u="sng" dirty="0">
                <a:hlinkClick r:id="rId7"/>
              </a:rPr>
              <a:t>DOI</a:t>
            </a:r>
            <a:r>
              <a:rPr lang="en-US" sz="1200" dirty="0"/>
              <a:t>] </a:t>
            </a:r>
          </a:p>
          <a:p>
            <a:r>
              <a:rPr lang="en-US" sz="1200" dirty="0"/>
              <a:t>[6] University of California, San Francisco. UCSF Versa, Assistants, and API. UCSF Center for Intelligent Imaging. Published 2023. Accessed June 8, 2025.</a:t>
            </a:r>
            <a:r>
              <a:rPr lang="en-US" sz="1200" dirty="0">
                <a:hlinkClick r:id="rId8"/>
              </a:rPr>
              <a:t> </a:t>
            </a:r>
            <a:r>
              <a:rPr lang="en-US" sz="1200" dirty="0"/>
              <a:t>[</a:t>
            </a:r>
            <a:r>
              <a:rPr lang="en-US" sz="1200" u="sng" dirty="0">
                <a:hlinkClick r:id="rId8"/>
              </a:rPr>
              <a:t>DOI</a:t>
            </a:r>
            <a:r>
              <a:rPr lang="en-US" sz="1200" dirty="0"/>
              <a:t>]</a:t>
            </a:r>
          </a:p>
          <a:p>
            <a:pPr marL="0" indent="0">
              <a:buNone/>
            </a:pPr>
            <a:endParaRPr lang="en-US" sz="1200" dirty="0"/>
          </a:p>
          <a:p>
            <a:endParaRPr lang="en-US" sz="1800" dirty="0"/>
          </a:p>
          <a:p>
            <a:endParaRPr lang="en-US" sz="1200" dirty="0"/>
          </a:p>
        </p:txBody>
      </p:sp>
    </p:spTree>
    <p:extLst>
      <p:ext uri="{BB962C8B-B14F-4D97-AF65-F5344CB8AC3E}">
        <p14:creationId xmlns:p14="http://schemas.microsoft.com/office/powerpoint/2010/main" val="24022263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70882E1-0072-8A48-A79F-C25BC5D99A77}"/>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5D909C5C-2518-D94D-B946-3EA02685E727}"/>
              </a:ext>
            </a:extLst>
          </p:cNvPr>
          <p:cNvSpPr>
            <a:spLocks noGrp="1"/>
          </p:cNvSpPr>
          <p:nvPr>
            <p:ph type="sldNum" sz="quarter" idx="13"/>
          </p:nvPr>
        </p:nvSpPr>
        <p:spPr/>
        <p:txBody>
          <a:bodyPr/>
          <a:lstStyle/>
          <a:p>
            <a:fld id="{7BCC8D0D-EAEC-449D-9161-023DFF90F2E2}" type="slidenum">
              <a:rPr lang="en-US" smtClean="0"/>
              <a:pPr/>
              <a:t>3</a:t>
            </a:fld>
            <a:endParaRPr lang="en-US" dirty="0"/>
          </a:p>
        </p:txBody>
      </p:sp>
      <p:sp>
        <p:nvSpPr>
          <p:cNvPr id="4" name="Title 3">
            <a:extLst>
              <a:ext uri="{FF2B5EF4-FFF2-40B4-BE49-F238E27FC236}">
                <a16:creationId xmlns:a16="http://schemas.microsoft.com/office/drawing/2014/main" id="{62108780-2668-AA46-82E5-3CB6F13F0F6F}"/>
              </a:ext>
            </a:extLst>
          </p:cNvPr>
          <p:cNvSpPr>
            <a:spLocks noGrp="1"/>
          </p:cNvSpPr>
          <p:nvPr>
            <p:ph type="title"/>
          </p:nvPr>
        </p:nvSpPr>
        <p:spPr/>
        <p:txBody>
          <a:bodyPr/>
          <a:lstStyle/>
          <a:p>
            <a:r>
              <a:rPr lang="en-US" dirty="0"/>
              <a:t>Proliferative Diabetic Retinopathy (PDR)</a:t>
            </a:r>
          </a:p>
        </p:txBody>
      </p:sp>
      <p:sp>
        <p:nvSpPr>
          <p:cNvPr id="6" name="Content Placeholder 5">
            <a:extLst>
              <a:ext uri="{FF2B5EF4-FFF2-40B4-BE49-F238E27FC236}">
                <a16:creationId xmlns:a16="http://schemas.microsoft.com/office/drawing/2014/main" id="{F428EFF9-0E50-124F-BAC6-6EEFE563EB94}"/>
              </a:ext>
            </a:extLst>
          </p:cNvPr>
          <p:cNvSpPr>
            <a:spLocks noGrp="1"/>
          </p:cNvSpPr>
          <p:nvPr>
            <p:ph idx="1"/>
          </p:nvPr>
        </p:nvSpPr>
        <p:spPr>
          <a:xfrm>
            <a:off x="453585" y="1039579"/>
            <a:ext cx="8137665" cy="3268233"/>
          </a:xfrm>
        </p:spPr>
        <p:txBody>
          <a:bodyPr/>
          <a:lstStyle/>
          <a:p>
            <a:r>
              <a:rPr lang="en-US" sz="1800" dirty="0"/>
              <a:t>Advanced stage of diabetic retinopathy characterized by abnormal blood vessel growth in the retina, leading to vision impairment or blindness</a:t>
            </a:r>
          </a:p>
          <a:p>
            <a:pPr lvl="1"/>
            <a:r>
              <a:rPr lang="en-US" sz="1600" dirty="0"/>
              <a:t>Importance </a:t>
            </a:r>
            <a:r>
              <a:rPr lang="en-US" sz="1600" dirty="0">
                <a:sym typeface="Wingdings" pitchFamily="2" charset="2"/>
              </a:rPr>
              <a:t> </a:t>
            </a:r>
            <a:r>
              <a:rPr lang="en-US" sz="1600" dirty="0"/>
              <a:t>Timely identification is important for preventing complications and optimizing treatments</a:t>
            </a:r>
          </a:p>
          <a:p>
            <a:pPr lvl="2"/>
            <a:r>
              <a:rPr lang="en-US" sz="1400" dirty="0"/>
              <a:t>Conversion from Non-proliferative diabetic retinopathy (NPDR) to PDR is often used as an endpoint in studies</a:t>
            </a:r>
          </a:p>
          <a:p>
            <a:pPr lvl="2"/>
            <a:endParaRPr lang="en-US" sz="1200" dirty="0"/>
          </a:p>
          <a:p>
            <a:endParaRPr lang="en-US" sz="1600" dirty="0"/>
          </a:p>
          <a:p>
            <a:endParaRPr lang="en-US" sz="1200" dirty="0"/>
          </a:p>
        </p:txBody>
      </p:sp>
      <p:pic>
        <p:nvPicPr>
          <p:cNvPr id="10" name="Picture 4" descr="A diagram of the eye and the eyeball&#10;&#10;AI-generated content may be incorrect.">
            <a:extLst>
              <a:ext uri="{FF2B5EF4-FFF2-40B4-BE49-F238E27FC236}">
                <a16:creationId xmlns:a16="http://schemas.microsoft.com/office/drawing/2014/main" id="{17BFD77D-B855-F6C1-7872-5BA710020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4014" y="2742687"/>
            <a:ext cx="4615274" cy="175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7133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608A-7E64-24AF-D900-2C735CBDA90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948746-D514-2686-8B7D-8207F97F0957}"/>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46810F91-0CB6-368F-2B65-28E26AC8FB5E}"/>
              </a:ext>
            </a:extLst>
          </p:cNvPr>
          <p:cNvSpPr>
            <a:spLocks noGrp="1"/>
          </p:cNvSpPr>
          <p:nvPr>
            <p:ph type="sldNum" sz="quarter" idx="13"/>
          </p:nvPr>
        </p:nvSpPr>
        <p:spPr/>
        <p:txBody>
          <a:bodyPr/>
          <a:lstStyle/>
          <a:p>
            <a:fld id="{7BCC8D0D-EAEC-449D-9161-023DFF90F2E2}" type="slidenum">
              <a:rPr lang="en-US" smtClean="0"/>
              <a:pPr/>
              <a:t>4</a:t>
            </a:fld>
            <a:endParaRPr lang="en-US" dirty="0"/>
          </a:p>
        </p:txBody>
      </p:sp>
      <p:sp>
        <p:nvSpPr>
          <p:cNvPr id="4" name="Title 3">
            <a:extLst>
              <a:ext uri="{FF2B5EF4-FFF2-40B4-BE49-F238E27FC236}">
                <a16:creationId xmlns:a16="http://schemas.microsoft.com/office/drawing/2014/main" id="{6220ED20-3AC0-BDDE-FE5F-E1CA4B63DA11}"/>
              </a:ext>
            </a:extLst>
          </p:cNvPr>
          <p:cNvSpPr>
            <a:spLocks noGrp="1"/>
          </p:cNvSpPr>
          <p:nvPr>
            <p:ph type="title"/>
          </p:nvPr>
        </p:nvSpPr>
        <p:spPr/>
        <p:txBody>
          <a:bodyPr/>
          <a:lstStyle/>
          <a:p>
            <a:r>
              <a:rPr lang="en-US" dirty="0"/>
              <a:t>Electronic Health Record (EHR)</a:t>
            </a:r>
          </a:p>
        </p:txBody>
      </p:sp>
      <p:sp>
        <p:nvSpPr>
          <p:cNvPr id="6" name="Content Placeholder 5">
            <a:extLst>
              <a:ext uri="{FF2B5EF4-FFF2-40B4-BE49-F238E27FC236}">
                <a16:creationId xmlns:a16="http://schemas.microsoft.com/office/drawing/2014/main" id="{6CF38AFD-C556-6CB1-2C49-6FCF4289E2A9}"/>
              </a:ext>
            </a:extLst>
          </p:cNvPr>
          <p:cNvSpPr>
            <a:spLocks noGrp="1"/>
          </p:cNvSpPr>
          <p:nvPr>
            <p:ph idx="1"/>
          </p:nvPr>
        </p:nvSpPr>
        <p:spPr>
          <a:xfrm>
            <a:off x="453585" y="1039579"/>
            <a:ext cx="8137665" cy="3268233"/>
          </a:xfrm>
        </p:spPr>
        <p:txBody>
          <a:bodyPr/>
          <a:lstStyle/>
          <a:p>
            <a:r>
              <a:rPr lang="en-US" sz="1800" dirty="0"/>
              <a:t>Digital version of a patient’s medical history, maintained by a healthcare provider over time</a:t>
            </a:r>
          </a:p>
          <a:p>
            <a:r>
              <a:rPr lang="en-US" sz="1800" dirty="0"/>
              <a:t>Consists of structured (Diagnosis/procedure codes) and unstructured data (free-text clinical notes) </a:t>
            </a:r>
          </a:p>
          <a:p>
            <a:r>
              <a:rPr lang="en-US" sz="1800" dirty="0"/>
              <a:t>Challenges: Accurate identification of incident PDR cases in EHR</a:t>
            </a:r>
          </a:p>
          <a:p>
            <a:pPr marL="746118" lvl="1" indent="-457200"/>
            <a:r>
              <a:rPr lang="en-US" sz="1600" dirty="0"/>
              <a:t>EHR records only go back a finite period (UCSF transitioned to Epic in 6/2012)</a:t>
            </a:r>
          </a:p>
          <a:p>
            <a:pPr marL="746118" lvl="1" indent="-457200"/>
            <a:r>
              <a:rPr lang="en-US" sz="1600" dirty="0"/>
              <a:t>Patients may receive care at multiple health systems, resulting in incomplete EHR data</a:t>
            </a:r>
          </a:p>
          <a:p>
            <a:pPr lvl="1"/>
            <a:endParaRPr lang="en-US" sz="1600" dirty="0"/>
          </a:p>
          <a:p>
            <a:pPr marL="0" indent="0">
              <a:buNone/>
            </a:pPr>
            <a:endParaRPr lang="en-US" sz="1800" dirty="0"/>
          </a:p>
          <a:p>
            <a:endParaRPr lang="en-US" sz="1800" dirty="0"/>
          </a:p>
          <a:p>
            <a:endParaRPr lang="en-US" sz="1200" dirty="0"/>
          </a:p>
        </p:txBody>
      </p:sp>
    </p:spTree>
    <p:extLst>
      <p:ext uri="{BB962C8B-B14F-4D97-AF65-F5344CB8AC3E}">
        <p14:creationId xmlns:p14="http://schemas.microsoft.com/office/powerpoint/2010/main" val="1022644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924050" y="1518202"/>
            <a:ext cx="5295900" cy="2107096"/>
          </a:xfrm>
        </p:spPr>
        <p:txBody>
          <a:bodyPr>
            <a:normAutofit/>
          </a:bodyPr>
          <a:lstStyle/>
          <a:p>
            <a:r>
              <a:rPr lang="en-US" dirty="0"/>
              <a:t>Determine the most accurate classification method to identify incident PDR in the EHR </a:t>
            </a:r>
          </a:p>
        </p:txBody>
      </p:sp>
      <p:sp>
        <p:nvSpPr>
          <p:cNvPr id="7" name="Footer Placeholder 6">
            <a:extLst>
              <a:ext uri="{FF2B5EF4-FFF2-40B4-BE49-F238E27FC236}">
                <a16:creationId xmlns:a16="http://schemas.microsoft.com/office/drawing/2014/main" id="{EEB63491-9614-2B4E-BFF9-85A5622AF6D8}"/>
              </a:ext>
            </a:extLst>
          </p:cNvPr>
          <p:cNvSpPr>
            <a:spLocks noGrp="1"/>
          </p:cNvSpPr>
          <p:nvPr>
            <p:ph type="ftr" sz="quarter" idx="11"/>
          </p:nvPr>
        </p:nvSpPr>
        <p:spPr/>
        <p:txBody>
          <a:bodyPr/>
          <a:lstStyle/>
          <a:p>
            <a:r>
              <a:rPr lang="en-US" dirty="0"/>
              <a:t>Incident PDR Capstone </a:t>
            </a:r>
          </a:p>
        </p:txBody>
      </p:sp>
      <p:sp>
        <p:nvSpPr>
          <p:cNvPr id="8" name="Slide Number Placeholder 7">
            <a:extLst>
              <a:ext uri="{FF2B5EF4-FFF2-40B4-BE49-F238E27FC236}">
                <a16:creationId xmlns:a16="http://schemas.microsoft.com/office/drawing/2014/main" id="{BCBC52DC-927D-FA49-9479-27FC47E7B0C3}"/>
              </a:ext>
            </a:extLst>
          </p:cNvPr>
          <p:cNvSpPr>
            <a:spLocks noGrp="1"/>
          </p:cNvSpPr>
          <p:nvPr>
            <p:ph type="sldNum" sz="quarter" idx="12"/>
          </p:nvPr>
        </p:nvSpPr>
        <p:spPr/>
        <p:txBody>
          <a:bodyPr/>
          <a:lstStyle/>
          <a:p>
            <a:fld id="{7BCC8D0D-EAEC-449D-9161-023DFF90F2E2}" type="slidenum">
              <a:rPr lang="en-US" smtClean="0"/>
              <a:pPr/>
              <a:t>5</a:t>
            </a:fld>
            <a:endParaRPr lang="en-US" dirty="0"/>
          </a:p>
        </p:txBody>
      </p:sp>
    </p:spTree>
    <p:extLst>
      <p:ext uri="{BB962C8B-B14F-4D97-AF65-F5344CB8AC3E}">
        <p14:creationId xmlns:p14="http://schemas.microsoft.com/office/powerpoint/2010/main" val="20794436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DAE75-510E-6BA6-5F8F-A81B471228AA}"/>
            </a:ext>
          </a:extLst>
        </p:cNvPr>
        <p:cNvGrpSpPr/>
        <p:nvPr/>
      </p:nvGrpSpPr>
      <p:grpSpPr>
        <a:xfrm>
          <a:off x="0" y="0"/>
          <a:ext cx="0" cy="0"/>
          <a:chOff x="0" y="0"/>
          <a:chExt cx="0" cy="0"/>
        </a:xfrm>
      </p:grpSpPr>
      <p:sp>
        <p:nvSpPr>
          <p:cNvPr id="10" name="Footer Placeholder 1">
            <a:extLst>
              <a:ext uri="{FF2B5EF4-FFF2-40B4-BE49-F238E27FC236}">
                <a16:creationId xmlns:a16="http://schemas.microsoft.com/office/drawing/2014/main" id="{F5D6F414-F9C9-9F4B-BCA3-CE5A5526263F}"/>
              </a:ext>
            </a:extLst>
          </p:cNvPr>
          <p:cNvSpPr>
            <a:spLocks noGrp="1"/>
          </p:cNvSpPr>
          <p:nvPr>
            <p:ph type="ftr" sz="quarter" idx="11"/>
          </p:nvPr>
        </p:nvSpPr>
        <p:spPr>
          <a:xfrm>
            <a:off x="548152" y="4852597"/>
            <a:ext cx="4310907" cy="103485"/>
          </a:xfrm>
        </p:spPr>
        <p:txBody>
          <a:bodyPr wrap="square" anchor="b">
            <a:normAutofit lnSpcReduction="10000"/>
          </a:bodyPr>
          <a:lstStyle/>
          <a:p>
            <a:r>
              <a:rPr lang="en-US" dirty="0"/>
              <a:t>Incident PDR Capstone </a:t>
            </a:r>
          </a:p>
        </p:txBody>
      </p:sp>
      <p:sp>
        <p:nvSpPr>
          <p:cNvPr id="12" name="Slide Number Placeholder 2">
            <a:extLst>
              <a:ext uri="{FF2B5EF4-FFF2-40B4-BE49-F238E27FC236}">
                <a16:creationId xmlns:a16="http://schemas.microsoft.com/office/drawing/2014/main" id="{F9EF992B-4953-EFFF-DC03-C252F77E5E02}"/>
              </a:ext>
            </a:extLst>
          </p:cNvPr>
          <p:cNvSpPr>
            <a:spLocks noGrp="1"/>
          </p:cNvSpPr>
          <p:nvPr>
            <p:ph type="sldNum" sz="quarter" idx="12"/>
          </p:nvPr>
        </p:nvSpPr>
        <p:spPr>
          <a:xfrm>
            <a:off x="272107" y="4840129"/>
            <a:ext cx="246061" cy="116425"/>
          </a:xfrm>
        </p:spPr>
        <p:txBody>
          <a:bodyPr wrap="square" anchor="b">
            <a:normAutofit/>
          </a:bodyPr>
          <a:lstStyle/>
          <a:p>
            <a:pPr>
              <a:spcAft>
                <a:spcPts val="600"/>
              </a:spcAft>
            </a:pPr>
            <a:fld id="{7BCC8D0D-EAEC-449D-9161-023DFF90F2E2}" type="slidenum">
              <a:rPr lang="en-US" smtClean="0"/>
              <a:pPr>
                <a:spcAft>
                  <a:spcPts val="600"/>
                </a:spcAft>
              </a:pPr>
              <a:t>6</a:t>
            </a:fld>
            <a:endParaRPr lang="en-US"/>
          </a:p>
        </p:txBody>
      </p:sp>
      <p:sp>
        <p:nvSpPr>
          <p:cNvPr id="19" name="Title 3">
            <a:extLst>
              <a:ext uri="{FF2B5EF4-FFF2-40B4-BE49-F238E27FC236}">
                <a16:creationId xmlns:a16="http://schemas.microsoft.com/office/drawing/2014/main" id="{8A44665C-6DD3-68D9-489C-ECA5EC13FBFC}"/>
              </a:ext>
            </a:extLst>
          </p:cNvPr>
          <p:cNvSpPr>
            <a:spLocks noGrp="1"/>
          </p:cNvSpPr>
          <p:nvPr>
            <p:ph type="title"/>
          </p:nvPr>
        </p:nvSpPr>
        <p:spPr>
          <a:xfrm>
            <a:off x="453585" y="1919440"/>
            <a:ext cx="6435412" cy="1107896"/>
          </a:xfrm>
        </p:spPr>
        <p:txBody>
          <a:bodyPr/>
          <a:lstStyle/>
          <a:p>
            <a:r>
              <a:rPr lang="en-US" dirty="0"/>
              <a:t>Methods </a:t>
            </a:r>
          </a:p>
        </p:txBody>
      </p:sp>
      <p:sp>
        <p:nvSpPr>
          <p:cNvPr id="2" name="Date Placeholder 1" hidden="1">
            <a:extLst>
              <a:ext uri="{FF2B5EF4-FFF2-40B4-BE49-F238E27FC236}">
                <a16:creationId xmlns:a16="http://schemas.microsoft.com/office/drawing/2014/main" id="{885EBBC0-82FA-770A-1A83-8C1C4F6C925D}"/>
              </a:ext>
            </a:extLst>
          </p:cNvPr>
          <p:cNvSpPr>
            <a:spLocks noGrp="1"/>
          </p:cNvSpPr>
          <p:nvPr>
            <p:ph type="dt" sz="half" idx="4294967295"/>
          </p:nvPr>
        </p:nvSpPr>
        <p:spPr>
          <a:xfrm>
            <a:off x="686298" y="3869451"/>
            <a:ext cx="1925338" cy="178955"/>
          </a:xfrm>
          <a:prstGeom prst="rect">
            <a:avLst/>
          </a:prstGeom>
        </p:spPr>
        <p:txBody>
          <a:bodyPr/>
          <a:lstStyle/>
          <a:p>
            <a:pPr>
              <a:spcAft>
                <a:spcPts val="600"/>
              </a:spcAft>
            </a:pPr>
            <a:fld id="{5E758B97-1F12-914B-8A88-08F79B27CB21}" type="datetime1">
              <a:rPr lang="en-US" smtClean="0"/>
              <a:pPr>
                <a:spcAft>
                  <a:spcPts val="600"/>
                </a:spcAft>
              </a:pPr>
              <a:t>6/8/25</a:t>
            </a:fld>
            <a:endParaRPr lang="en-US"/>
          </a:p>
        </p:txBody>
      </p:sp>
    </p:spTree>
    <p:extLst>
      <p:ext uri="{BB962C8B-B14F-4D97-AF65-F5344CB8AC3E}">
        <p14:creationId xmlns:p14="http://schemas.microsoft.com/office/powerpoint/2010/main" val="33601434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F4FB-F9E7-E6BF-BDDE-112B2DEF639E}"/>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26976861-A364-E0B5-3FB0-4CC8CDE60C34}"/>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0C930647-C733-604B-6342-378A7EC9D27A}"/>
              </a:ext>
            </a:extLst>
          </p:cNvPr>
          <p:cNvSpPr>
            <a:spLocks noGrp="1"/>
          </p:cNvSpPr>
          <p:nvPr>
            <p:ph type="sldNum" sz="quarter" idx="13"/>
          </p:nvPr>
        </p:nvSpPr>
        <p:spPr/>
        <p:txBody>
          <a:bodyPr/>
          <a:lstStyle/>
          <a:p>
            <a:fld id="{7BCC8D0D-EAEC-449D-9161-023DFF90F2E2}" type="slidenum">
              <a:rPr lang="en-US" smtClean="0"/>
              <a:pPr/>
              <a:t>7</a:t>
            </a:fld>
            <a:endParaRPr lang="en-US" dirty="0"/>
          </a:p>
        </p:txBody>
      </p:sp>
      <p:sp>
        <p:nvSpPr>
          <p:cNvPr id="4" name="Title 3">
            <a:extLst>
              <a:ext uri="{FF2B5EF4-FFF2-40B4-BE49-F238E27FC236}">
                <a16:creationId xmlns:a16="http://schemas.microsoft.com/office/drawing/2014/main" id="{9A2385CD-2B01-7FA0-0200-E1D7B5EBEB7A}"/>
              </a:ext>
            </a:extLst>
          </p:cNvPr>
          <p:cNvSpPr>
            <a:spLocks noGrp="1"/>
          </p:cNvSpPr>
          <p:nvPr>
            <p:ph type="title"/>
          </p:nvPr>
        </p:nvSpPr>
        <p:spPr/>
        <p:txBody>
          <a:bodyPr/>
          <a:lstStyle/>
          <a:p>
            <a:r>
              <a:rPr lang="en-US" dirty="0"/>
              <a:t>Patient Cohort </a:t>
            </a:r>
          </a:p>
        </p:txBody>
      </p:sp>
      <p:pic>
        <p:nvPicPr>
          <p:cNvPr id="17" name="Picture 16" descr="A flowchart of patient flow&#10;&#10;AI-generated content may be incorrect.">
            <a:extLst>
              <a:ext uri="{FF2B5EF4-FFF2-40B4-BE49-F238E27FC236}">
                <a16:creationId xmlns:a16="http://schemas.microsoft.com/office/drawing/2014/main" id="{BADCB77A-88C6-2BF8-EC48-95544444AAB3}"/>
              </a:ext>
            </a:extLst>
          </p:cNvPr>
          <p:cNvPicPr>
            <a:picLocks noChangeAspect="1"/>
          </p:cNvPicPr>
          <p:nvPr/>
        </p:nvPicPr>
        <p:blipFill>
          <a:blip r:embed="rId3"/>
          <a:stretch>
            <a:fillRect/>
          </a:stretch>
        </p:blipFill>
        <p:spPr>
          <a:xfrm>
            <a:off x="2703605" y="777338"/>
            <a:ext cx="3431620" cy="3541202"/>
          </a:xfrm>
          <a:prstGeom prst="rect">
            <a:avLst/>
          </a:prstGeom>
        </p:spPr>
      </p:pic>
      <p:sp>
        <p:nvSpPr>
          <p:cNvPr id="21" name="Content Placeholder 5">
            <a:extLst>
              <a:ext uri="{FF2B5EF4-FFF2-40B4-BE49-F238E27FC236}">
                <a16:creationId xmlns:a16="http://schemas.microsoft.com/office/drawing/2014/main" id="{4A32CBAA-5CAB-09D3-455B-64B2CB167E1F}"/>
              </a:ext>
            </a:extLst>
          </p:cNvPr>
          <p:cNvSpPr txBox="1">
            <a:spLocks/>
          </p:cNvSpPr>
          <p:nvPr/>
        </p:nvSpPr>
        <p:spPr>
          <a:xfrm>
            <a:off x="4707686" y="4318540"/>
            <a:ext cx="4802785" cy="21125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From UCSF De-identified Clinical Data Warehouse</a:t>
            </a:r>
            <a:r>
              <a:rPr lang="en-US" sz="1800" dirty="0"/>
              <a:t> </a:t>
            </a:r>
          </a:p>
          <a:p>
            <a:endParaRPr lang="en-US" sz="1200" dirty="0"/>
          </a:p>
        </p:txBody>
      </p:sp>
    </p:spTree>
    <p:extLst>
      <p:ext uri="{BB962C8B-B14F-4D97-AF65-F5344CB8AC3E}">
        <p14:creationId xmlns:p14="http://schemas.microsoft.com/office/powerpoint/2010/main" val="3126487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FF710-5FEE-3CB7-11E9-EB7E89D1EC2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B791B1-5D94-3DCF-368F-E8136C2F5800}"/>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75BB04FB-25D7-276B-FE8A-C84E0D8E30FE}"/>
              </a:ext>
            </a:extLst>
          </p:cNvPr>
          <p:cNvSpPr>
            <a:spLocks noGrp="1"/>
          </p:cNvSpPr>
          <p:nvPr>
            <p:ph type="sldNum" sz="quarter" idx="13"/>
          </p:nvPr>
        </p:nvSpPr>
        <p:spPr/>
        <p:txBody>
          <a:bodyPr/>
          <a:lstStyle/>
          <a:p>
            <a:fld id="{7BCC8D0D-EAEC-449D-9161-023DFF90F2E2}" type="slidenum">
              <a:rPr lang="en-US" smtClean="0"/>
              <a:pPr/>
              <a:t>8</a:t>
            </a:fld>
            <a:endParaRPr lang="en-US" dirty="0"/>
          </a:p>
        </p:txBody>
      </p:sp>
      <p:sp>
        <p:nvSpPr>
          <p:cNvPr id="4" name="Title 3">
            <a:extLst>
              <a:ext uri="{FF2B5EF4-FFF2-40B4-BE49-F238E27FC236}">
                <a16:creationId xmlns:a16="http://schemas.microsoft.com/office/drawing/2014/main" id="{88E6B7BA-44DA-1F13-1D6B-0B00D23E677B}"/>
              </a:ext>
            </a:extLst>
          </p:cNvPr>
          <p:cNvSpPr>
            <a:spLocks noGrp="1"/>
          </p:cNvSpPr>
          <p:nvPr>
            <p:ph type="title"/>
          </p:nvPr>
        </p:nvSpPr>
        <p:spPr/>
        <p:txBody>
          <a:bodyPr/>
          <a:lstStyle/>
          <a:p>
            <a:r>
              <a:rPr lang="en-US" dirty="0"/>
              <a:t>Gold Standard (GS)</a:t>
            </a:r>
          </a:p>
        </p:txBody>
      </p:sp>
      <p:sp>
        <p:nvSpPr>
          <p:cNvPr id="6" name="Content Placeholder 5">
            <a:extLst>
              <a:ext uri="{FF2B5EF4-FFF2-40B4-BE49-F238E27FC236}">
                <a16:creationId xmlns:a16="http://schemas.microsoft.com/office/drawing/2014/main" id="{7BF1E7FF-B389-987B-9AE3-FD3909879CAF}"/>
              </a:ext>
            </a:extLst>
          </p:cNvPr>
          <p:cNvSpPr>
            <a:spLocks noGrp="1"/>
          </p:cNvSpPr>
          <p:nvPr>
            <p:ph idx="1"/>
          </p:nvPr>
        </p:nvSpPr>
        <p:spPr>
          <a:xfrm>
            <a:off x="453585" y="1039579"/>
            <a:ext cx="8137665" cy="3268233"/>
          </a:xfrm>
        </p:spPr>
        <p:txBody>
          <a:bodyPr/>
          <a:lstStyle/>
          <a:p>
            <a:pPr lvl="1"/>
            <a:endParaRPr lang="en-US" sz="1600" dirty="0"/>
          </a:p>
          <a:p>
            <a:pPr marL="0" indent="0">
              <a:buNone/>
            </a:pPr>
            <a:endParaRPr lang="en-US" sz="1800" dirty="0"/>
          </a:p>
          <a:p>
            <a:endParaRPr lang="en-US" sz="1800" dirty="0"/>
          </a:p>
          <a:p>
            <a:endParaRPr lang="en-US" sz="1200" dirty="0"/>
          </a:p>
        </p:txBody>
      </p:sp>
      <p:sp>
        <p:nvSpPr>
          <p:cNvPr id="7" name="Content Placeholder 5">
            <a:extLst>
              <a:ext uri="{FF2B5EF4-FFF2-40B4-BE49-F238E27FC236}">
                <a16:creationId xmlns:a16="http://schemas.microsoft.com/office/drawing/2014/main" id="{D8E6BA22-D365-BD1C-443F-5F02485F83F2}"/>
              </a:ext>
            </a:extLst>
          </p:cNvPr>
          <p:cNvSpPr txBox="1">
            <a:spLocks/>
          </p:cNvSpPr>
          <p:nvPr/>
        </p:nvSpPr>
        <p:spPr>
          <a:xfrm>
            <a:off x="605985" y="1191979"/>
            <a:ext cx="8137665" cy="3268233"/>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Manual chart review by ophthalmologists </a:t>
            </a:r>
          </a:p>
          <a:p>
            <a:r>
              <a:rPr lang="en-US" sz="1800" dirty="0"/>
              <a:t>Incident PDR = first documented evidence of PDR</a:t>
            </a:r>
          </a:p>
          <a:p>
            <a:r>
              <a:rPr lang="en-US" sz="1800" dirty="0"/>
              <a:t>Dates with insufficient information were excluded </a:t>
            </a:r>
          </a:p>
          <a:p>
            <a:pPr lvl="1"/>
            <a:r>
              <a:rPr lang="en-US" sz="1400" dirty="0"/>
              <a:t>Ie. missing month or year </a:t>
            </a:r>
          </a:p>
          <a:p>
            <a:r>
              <a:rPr lang="en-US" sz="1800" dirty="0"/>
              <a:t>± 90-day window for matching prediction to gold standard </a:t>
            </a:r>
          </a:p>
          <a:p>
            <a:pPr lvl="1"/>
            <a:r>
              <a:rPr lang="en-US" sz="1600" dirty="0"/>
              <a:t>Balanced and flexible for real-world variability in clinical documentation </a:t>
            </a:r>
          </a:p>
          <a:p>
            <a:endParaRPr lang="en-US" sz="1200" dirty="0"/>
          </a:p>
        </p:txBody>
      </p:sp>
    </p:spTree>
    <p:extLst>
      <p:ext uri="{BB962C8B-B14F-4D97-AF65-F5344CB8AC3E}">
        <p14:creationId xmlns:p14="http://schemas.microsoft.com/office/powerpoint/2010/main" val="18439860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C3AD2-535B-B372-5BCD-4681264D7C2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6A7C6B-2DC0-CA96-2D71-A981630E596D}"/>
              </a:ext>
            </a:extLst>
          </p:cNvPr>
          <p:cNvSpPr>
            <a:spLocks noGrp="1"/>
          </p:cNvSpPr>
          <p:nvPr>
            <p:ph type="ftr" sz="quarter" idx="12"/>
          </p:nvPr>
        </p:nvSpPr>
        <p:spPr/>
        <p:txBody>
          <a:bodyPr/>
          <a:lstStyle/>
          <a:p>
            <a:r>
              <a:rPr lang="en-US" dirty="0"/>
              <a:t>Incident PDR Capstone </a:t>
            </a:r>
          </a:p>
        </p:txBody>
      </p:sp>
      <p:sp>
        <p:nvSpPr>
          <p:cNvPr id="3" name="Slide Number Placeholder 2">
            <a:extLst>
              <a:ext uri="{FF2B5EF4-FFF2-40B4-BE49-F238E27FC236}">
                <a16:creationId xmlns:a16="http://schemas.microsoft.com/office/drawing/2014/main" id="{9B017719-1BBA-5F4E-A527-02AF5FA184A3}"/>
              </a:ext>
            </a:extLst>
          </p:cNvPr>
          <p:cNvSpPr>
            <a:spLocks noGrp="1"/>
          </p:cNvSpPr>
          <p:nvPr>
            <p:ph type="sldNum" sz="quarter" idx="13"/>
          </p:nvPr>
        </p:nvSpPr>
        <p:spPr/>
        <p:txBody>
          <a:bodyPr/>
          <a:lstStyle/>
          <a:p>
            <a:fld id="{7BCC8D0D-EAEC-449D-9161-023DFF90F2E2}" type="slidenum">
              <a:rPr lang="en-US" smtClean="0"/>
              <a:pPr/>
              <a:t>9</a:t>
            </a:fld>
            <a:endParaRPr lang="en-US" dirty="0"/>
          </a:p>
        </p:txBody>
      </p:sp>
      <p:sp>
        <p:nvSpPr>
          <p:cNvPr id="4" name="Title 3">
            <a:extLst>
              <a:ext uri="{FF2B5EF4-FFF2-40B4-BE49-F238E27FC236}">
                <a16:creationId xmlns:a16="http://schemas.microsoft.com/office/drawing/2014/main" id="{073AEEA6-2156-3522-199E-7CA7E0F59DEE}"/>
              </a:ext>
            </a:extLst>
          </p:cNvPr>
          <p:cNvSpPr>
            <a:spLocks noGrp="1"/>
          </p:cNvSpPr>
          <p:nvPr>
            <p:ph type="title"/>
          </p:nvPr>
        </p:nvSpPr>
        <p:spPr/>
        <p:txBody>
          <a:bodyPr/>
          <a:lstStyle/>
          <a:p>
            <a:r>
              <a:rPr lang="en-US" dirty="0"/>
              <a:t>Classification Methods (1-3)</a:t>
            </a:r>
          </a:p>
        </p:txBody>
      </p:sp>
      <p:sp>
        <p:nvSpPr>
          <p:cNvPr id="7" name="Content Placeholder 5">
            <a:extLst>
              <a:ext uri="{FF2B5EF4-FFF2-40B4-BE49-F238E27FC236}">
                <a16:creationId xmlns:a16="http://schemas.microsoft.com/office/drawing/2014/main" id="{14629F56-3A22-7270-3BC1-D0378482C156}"/>
              </a:ext>
            </a:extLst>
          </p:cNvPr>
          <p:cNvSpPr txBox="1">
            <a:spLocks/>
          </p:cNvSpPr>
          <p:nvPr/>
        </p:nvSpPr>
        <p:spPr>
          <a:xfrm>
            <a:off x="605985" y="1191979"/>
            <a:ext cx="8137665" cy="3951521"/>
          </a:xfrm>
          <a:prstGeom prst="rect">
            <a:avLst/>
          </a:prstGeom>
        </p:spPr>
        <p:txBody>
          <a:bodyPr vert="horz" lIns="91440" tIns="45720" rIns="91440" bIns="45720" rtlCol="0">
            <a:noAutofit/>
          </a:bodyPr>
          <a:lstStyle>
            <a:lvl1pPr marL="233357" indent="-233357"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22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22275" indent="-227007"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20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46106" indent="-166684" algn="l" defTabSz="640064" rtl="0" eaLnBrk="1" latinLnBrk="0" hangingPunct="1">
              <a:lnSpc>
                <a:spcPct val="100000"/>
              </a:lnSpc>
              <a:spcBef>
                <a:spcPts val="0"/>
              </a:spcBef>
              <a:spcAft>
                <a:spcPts val="600"/>
              </a:spcAft>
              <a:buClr>
                <a:schemeClr val="accent1"/>
              </a:buClr>
              <a:buSzPct val="80000"/>
              <a:buFont typeface="Wingdings" charset="2"/>
              <a:buChar char="§"/>
              <a:tabLst/>
              <a:defRPr lang="en-US" sz="18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79463" indent="-173034" algn="l" defTabSz="640064" rtl="0" eaLnBrk="1" latinLnBrk="0" hangingPunct="1">
              <a:lnSpc>
                <a:spcPct val="100000"/>
              </a:lnSpc>
              <a:spcBef>
                <a:spcPts val="0"/>
              </a:spcBef>
              <a:spcAft>
                <a:spcPts val="600"/>
              </a:spcAft>
              <a:buClr>
                <a:schemeClr val="tx2"/>
              </a:buClr>
              <a:buSzPct val="100000"/>
              <a:buFont typeface=".AppleSystemUIFont" charset="0"/>
              <a:buChar char="-"/>
              <a:tabLst/>
              <a:defRPr lang="en-US" sz="1600" b="0" i="0" kern="1200">
                <a:solidFill>
                  <a:schemeClr val="tx1"/>
                </a:solidFill>
                <a:latin typeface="Arial" panose="020B0604020202020204" pitchFamily="34" charset="0"/>
                <a:ea typeface="Helvetica Neue" panose="02000503000000020004" pitchFamily="2" charset="0"/>
                <a:cs typeface="Arial" panose="020B0604020202020204" pitchFamily="34" charset="0"/>
              </a:defRPr>
            </a:lvl4pPr>
            <a:lvl5pPr marL="1312830" indent="-227007" algn="l" defTabSz="640064" rtl="0" eaLnBrk="1" latinLnBrk="0" hangingPunct="1">
              <a:lnSpc>
                <a:spcPct val="200000"/>
              </a:lnSpc>
              <a:spcBef>
                <a:spcPts val="0"/>
              </a:spcBef>
              <a:buClr>
                <a:srgbClr val="18A3AC"/>
              </a:buClr>
              <a:buSzPct val="80000"/>
              <a:buFont typeface="Wingdings" charset="2"/>
              <a:buChar char="§"/>
              <a:defRPr lang="en-US" sz="2000" b="0" kern="1200" dirty="0">
                <a:solidFill>
                  <a:schemeClr val="tx1"/>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All these 3 methods look at the Diagnosis Codes for PDR</a:t>
            </a:r>
          </a:p>
          <a:p>
            <a:pPr lvl="1">
              <a:buClr>
                <a:srgbClr val="178CCB"/>
              </a:buClr>
            </a:pPr>
            <a:r>
              <a:rPr lang="en-US" sz="1200" dirty="0">
                <a:solidFill>
                  <a:srgbClr val="052049"/>
                </a:solidFill>
              </a:rPr>
              <a:t>ICD-9-CM: 362.02</a:t>
            </a:r>
          </a:p>
          <a:p>
            <a:pPr lvl="1">
              <a:buClr>
                <a:srgbClr val="178CCB"/>
              </a:buClr>
            </a:pPr>
            <a:r>
              <a:rPr lang="en-US" sz="1200" dirty="0">
                <a:solidFill>
                  <a:srgbClr val="052049"/>
                </a:solidFill>
              </a:rPr>
              <a:t>ICD-10-CM : E08.35X, E09.35X, E10.35X, E11.35X, E13.35X</a:t>
            </a:r>
            <a:r>
              <a:rPr lang="en-US" sz="1200" dirty="0"/>
              <a:t> </a:t>
            </a:r>
          </a:p>
          <a:p>
            <a:pPr marL="0" indent="0">
              <a:buNone/>
            </a:pPr>
            <a:r>
              <a:rPr lang="en-US" sz="1800" dirty="0"/>
              <a:t>1. ICD-Only (No Lookback)</a:t>
            </a:r>
          </a:p>
          <a:p>
            <a:pPr lvl="1"/>
            <a:r>
              <a:rPr lang="en-US" sz="1600" dirty="0"/>
              <a:t>First PDR code, no history check </a:t>
            </a:r>
          </a:p>
          <a:p>
            <a:pPr marL="0" indent="0">
              <a:buNone/>
            </a:pPr>
            <a:r>
              <a:rPr lang="en-US" sz="1800" dirty="0"/>
              <a:t>2. ICD + 1 Year Lookback period (All Departments)</a:t>
            </a:r>
          </a:p>
          <a:p>
            <a:pPr lvl="1"/>
            <a:r>
              <a:rPr lang="en-US" sz="1600" dirty="0"/>
              <a:t>PDR code and 1-year prior UCSF visit</a:t>
            </a:r>
          </a:p>
          <a:p>
            <a:pPr marL="0" indent="0">
              <a:buNone/>
            </a:pPr>
            <a:r>
              <a:rPr lang="en-US" sz="1800" dirty="0"/>
              <a:t>3. ICD + 1 Year Lookback period (Ophthalmology Only)</a:t>
            </a:r>
          </a:p>
          <a:p>
            <a:pPr lvl="1"/>
            <a:r>
              <a:rPr lang="en-US" sz="1600" dirty="0"/>
              <a:t>PDR code and 1-year prior UCSF visit, but only in Ophthalmology and Francis I. Proctor Foundation</a:t>
            </a:r>
          </a:p>
          <a:p>
            <a:pPr marL="295268" lvl="1" indent="0">
              <a:buNone/>
            </a:pPr>
            <a:endParaRPr lang="en-US" sz="1600" dirty="0"/>
          </a:p>
        </p:txBody>
      </p:sp>
      <p:sp>
        <p:nvSpPr>
          <p:cNvPr id="9" name="TextBox 8">
            <a:extLst>
              <a:ext uri="{FF2B5EF4-FFF2-40B4-BE49-F238E27FC236}">
                <a16:creationId xmlns:a16="http://schemas.microsoft.com/office/drawing/2014/main" id="{3E97BEF4-2FAC-2719-D99C-0494B60614D3}"/>
              </a:ext>
            </a:extLst>
          </p:cNvPr>
          <p:cNvSpPr txBox="1"/>
          <p:nvPr/>
        </p:nvSpPr>
        <p:spPr bwMode="auto">
          <a:xfrm>
            <a:off x="711200" y="4389271"/>
            <a:ext cx="3289300" cy="492443"/>
          </a:xfrm>
          <a:prstGeom prst="rect">
            <a:avLst/>
          </a:prstGeom>
          <a:noFill/>
          <a:ln w="19050" algn="ctr">
            <a:noFill/>
            <a:miter lim="800000"/>
            <a:headEnd/>
            <a:tailEnd/>
          </a:ln>
        </p:spPr>
        <p:txBody>
          <a:bodyPr wrap="square" lIns="0" tIns="0" rIns="0" bIns="0" rtlCol="0">
            <a:spAutoFit/>
          </a:bodyPr>
          <a:lstStyle/>
          <a:p>
            <a:r>
              <a:rPr lang="en-US" sz="1200" dirty="0"/>
              <a:t>ICD = International Classification of Diseases </a:t>
            </a:r>
          </a:p>
          <a:p>
            <a:endParaRPr lang="en-US" sz="2000" dirty="0" err="1"/>
          </a:p>
        </p:txBody>
      </p:sp>
    </p:spTree>
    <p:extLst>
      <p:ext uri="{BB962C8B-B14F-4D97-AF65-F5344CB8AC3E}">
        <p14:creationId xmlns:p14="http://schemas.microsoft.com/office/powerpoint/2010/main" val="2812546508"/>
      </p:ext>
    </p:extLst>
  </p:cSld>
  <p:clrMapOvr>
    <a:masterClrMapping/>
  </p:clrMapOvr>
  <p:transition>
    <p:fade/>
  </p:transition>
</p:sld>
</file>

<file path=ppt/theme/theme1.xml><?xml version="1.0" encoding="utf-8"?>
<a:theme xmlns:a="http://schemas.openxmlformats.org/drawingml/2006/main" name="UCSF Classic">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noAutofit/>
      </a:bodyPr>
      <a:lstStyle>
        <a:defPPr marL="342900" indent="-342900">
          <a:buClr>
            <a:schemeClr val="accent1"/>
          </a:buClr>
          <a:buSzPct val="80000"/>
          <a:buFont typeface="Wingdings" charset="2"/>
          <a:buChar char="§"/>
          <a:defRPr sz="2000" dirty="0" smtClean="0">
            <a:solidFill>
              <a:schemeClr val="tx1"/>
            </a:solidFill>
          </a:defRPr>
        </a:defPPr>
      </a:lstStyle>
    </a:txDef>
  </a:objectDefaults>
  <a:extraClrSchemeLst/>
  <a:extLst>
    <a:ext uri="{05A4C25C-085E-4340-85A3-A5531E510DB2}">
      <thm15:themeFamily xmlns:thm15="http://schemas.microsoft.com/office/thememl/2012/main" name="e3_UCSF-16x9-FontA_test2" id="{24DA3907-1B0C-0B4F-8531-D21433304D1E}" vid="{D9C2AF2E-EB53-994D-B007-E3AEEE4B0E8B}"/>
    </a:ext>
  </a:extLst>
</a:theme>
</file>

<file path=ppt/theme/theme2.xml><?xml version="1.0" encoding="utf-8"?>
<a:theme xmlns:a="http://schemas.openxmlformats.org/drawingml/2006/main" name="UCSF Contemporary Pattern 1">
  <a:themeElements>
    <a:clrScheme name="USCF Template">
      <a:dk1>
        <a:srgbClr val="052049"/>
      </a:dk1>
      <a:lt1>
        <a:srgbClr val="FFFFFF"/>
      </a:lt1>
      <a:dk2>
        <a:srgbClr val="052049"/>
      </a:dk2>
      <a:lt2>
        <a:srgbClr val="FFFFFF"/>
      </a:lt2>
      <a:accent1>
        <a:srgbClr val="178CCB"/>
      </a:accent1>
      <a:accent2>
        <a:srgbClr val="16A0AC"/>
      </a:accent2>
      <a:accent3>
        <a:srgbClr val="32A03E"/>
      </a:accent3>
      <a:accent4>
        <a:srgbClr val="6E61D7"/>
      </a:accent4>
      <a:accent5>
        <a:srgbClr val="A238BA"/>
      </a:accent5>
      <a:accent6>
        <a:srgbClr val="C32882"/>
      </a:accent6>
      <a:hlink>
        <a:srgbClr val="178CCB"/>
      </a:hlink>
      <a:folHlink>
        <a:srgbClr val="5F5F5F"/>
      </a:folHlink>
    </a:clrScheme>
    <a:fontScheme name="UCSF">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e3_UCSF-16x9-FontA_test2" id="{24DA3907-1B0C-0B4F-8531-D21433304D1E}" vid="{5AF78529-A89B-1E41-BE10-0E2BEF66F84E}"/>
    </a:ext>
  </a:extLst>
</a:theme>
</file>

<file path=ppt/theme/theme3.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e3_UCSF-16x9-FontA_Draft4 (1)</Template>
  <TotalTime>15960</TotalTime>
  <Words>1285</Words>
  <Application>Microsoft Macintosh PowerPoint</Application>
  <PresentationFormat>On-screen Show (16:9)</PresentationFormat>
  <Paragraphs>197</Paragraphs>
  <Slides>21</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.AppleSystemUIFont</vt:lpstr>
      <vt:lpstr>Arial</vt:lpstr>
      <vt:lpstr>Garamond</vt:lpstr>
      <vt:lpstr>Wingdings</vt:lpstr>
      <vt:lpstr>UCSF Classic</vt:lpstr>
      <vt:lpstr>UCSF Contemporary Pattern 1</vt:lpstr>
      <vt:lpstr>Incident Disease Capstone </vt:lpstr>
      <vt:lpstr>Background </vt:lpstr>
      <vt:lpstr>Proliferative Diabetic Retinopathy (PDR)</vt:lpstr>
      <vt:lpstr>Electronic Health Record (EHR)</vt:lpstr>
      <vt:lpstr>PowerPoint Presentation</vt:lpstr>
      <vt:lpstr>Methods </vt:lpstr>
      <vt:lpstr>Patient Cohort </vt:lpstr>
      <vt:lpstr>Gold Standard (GS)</vt:lpstr>
      <vt:lpstr>Classification Methods (1-3)</vt:lpstr>
      <vt:lpstr>Classification Methods (4-6)</vt:lpstr>
      <vt:lpstr>Versa Prompt </vt:lpstr>
      <vt:lpstr>Evaluation Metrics </vt:lpstr>
      <vt:lpstr>Results  </vt:lpstr>
      <vt:lpstr>Table 1 – Demographics</vt:lpstr>
      <vt:lpstr>Table 2 – Comparison of First PDR Dates</vt:lpstr>
      <vt:lpstr>Table 3 – Performance Metrics for GS Dates</vt:lpstr>
      <vt:lpstr>Discussion   </vt:lpstr>
      <vt:lpstr>Conclusion &amp; Next Steps</vt:lpstr>
      <vt:lpstr>Thank You! </vt:lpstr>
      <vt:lpstr>References </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your template!</dc:title>
  <dc:subject>Presentation Template</dc:subject>
  <dc:creator>Microsoft Office User</dc:creator>
  <dc:description>Derek MacDavid | derek@bigpicdesign.com</dc:description>
  <cp:lastModifiedBy>Ritika Batte</cp:lastModifiedBy>
  <cp:revision>147</cp:revision>
  <dcterms:created xsi:type="dcterms:W3CDTF">2017-04-18T17:07:44Z</dcterms:created>
  <dcterms:modified xsi:type="dcterms:W3CDTF">2025-06-13T03:35:48Z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